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
      <p:font typeface="Anaheim"/>
      <p:regular r:id="rId32"/>
    </p:embeddedFont>
    <p:embeddedFont>
      <p:font typeface="Bebas Neue"/>
      <p:regular r:id="rId33"/>
    </p:embeddedFont>
    <p:embeddedFont>
      <p:font typeface="PT Sans"/>
      <p:regular r:id="rId34"/>
      <p:bold r:id="rId35"/>
      <p:italic r:id="rId36"/>
      <p:boldItalic r:id="rId37"/>
    </p:embeddedFont>
    <p:embeddedFont>
      <p:font typeface="DM Sans"/>
      <p:regular r:id="rId38"/>
      <p:bold r:id="rId39"/>
      <p:italic r:id="rId40"/>
      <p:boldItalic r:id="rId41"/>
    </p:embeddedFont>
    <p:embeddedFont>
      <p:font typeface="Comfortaa Medium"/>
      <p:regular r:id="rId42"/>
      <p:bold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D2C7A2-703C-45E1-BC14-144647578742}">
  <a:tblStyle styleId="{94D2C7A2-703C-45E1-BC14-1446475787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MSans-italic.fntdata"/><Relationship Id="rId20" Type="http://schemas.openxmlformats.org/officeDocument/2006/relationships/slide" Target="slides/slide15.xml"/><Relationship Id="rId42" Type="http://schemas.openxmlformats.org/officeDocument/2006/relationships/font" Target="fonts/ComfortaaMedium-regular.fntdata"/><Relationship Id="rId41" Type="http://schemas.openxmlformats.org/officeDocument/2006/relationships/font" Target="fonts/DMSans-boldItalic.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ComfortaaMedium-bold.fntdata"/><Relationship Id="rId24" Type="http://schemas.openxmlformats.org/officeDocument/2006/relationships/font" Target="fonts/Roboto-regular.fntdata"/><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font" Target="fonts/Anaheim-regular.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slide" Target="slides/slide12.xml"/><Relationship Id="rId39" Type="http://schemas.openxmlformats.org/officeDocument/2006/relationships/font" Target="fonts/DMSans-bold.fntdata"/><Relationship Id="rId16" Type="http://schemas.openxmlformats.org/officeDocument/2006/relationships/slide" Target="slides/slide11.xml"/><Relationship Id="rId38" Type="http://schemas.openxmlformats.org/officeDocument/2006/relationships/font" Target="fonts/DM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6348ff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6348ff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63e606fd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63e606fd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63e606fd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063e606fd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8993708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8993708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89937082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89937082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consigo hacer update in theme, no se que me pasa con esta slide en todas las present :S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52b1790c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52b1790c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6348ffe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6348ffe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63e606fd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63e606fd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164450" y="1264225"/>
            <a:ext cx="6815100" cy="1927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220750" y="3232150"/>
            <a:ext cx="4702500" cy="4758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1"/>
          <p:cNvSpPr txBox="1"/>
          <p:nvPr>
            <p:ph hasCustomPrompt="1" type="title"/>
          </p:nvPr>
        </p:nvSpPr>
        <p:spPr>
          <a:xfrm>
            <a:off x="1284000" y="1339825"/>
            <a:ext cx="6576000" cy="1716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3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1988250" y="3056375"/>
            <a:ext cx="5167500" cy="409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3" name="Shape 53"/>
        <p:cNvGrpSpPr/>
        <p:nvPr/>
      </p:nvGrpSpPr>
      <p:grpSpPr>
        <a:xfrm>
          <a:off x="0" y="0"/>
          <a:ext cx="0" cy="0"/>
          <a:chOff x="0" y="0"/>
          <a:chExt cx="0" cy="0"/>
        </a:xfrm>
      </p:grpSpPr>
      <p:pic>
        <p:nvPicPr>
          <p:cNvPr id="54" name="Google Shape;54;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3"/>
          <p:cNvSpPr txBox="1"/>
          <p:nvPr>
            <p:ph type="title"/>
          </p:nvPr>
        </p:nvSpPr>
        <p:spPr>
          <a:xfrm>
            <a:off x="1634800" y="2437200"/>
            <a:ext cx="6540000" cy="124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 name="Google Shape;56;p13"/>
          <p:cNvSpPr txBox="1"/>
          <p:nvPr>
            <p:ph hasCustomPrompt="1" idx="2" type="title"/>
          </p:nvPr>
        </p:nvSpPr>
        <p:spPr>
          <a:xfrm>
            <a:off x="6522700" y="676775"/>
            <a:ext cx="1652100" cy="1511400"/>
          </a:xfrm>
          <a:prstGeom prst="rect">
            <a:avLst/>
          </a:prstGeom>
          <a:solidFill>
            <a:srgbClr val="072C4E">
              <a:alpha val="8631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9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7" name="Google Shape;57;p13"/>
          <p:cNvSpPr txBox="1"/>
          <p:nvPr>
            <p:ph idx="1" type="subTitle"/>
          </p:nvPr>
        </p:nvSpPr>
        <p:spPr>
          <a:xfrm>
            <a:off x="2973725" y="3682800"/>
            <a:ext cx="4863900" cy="46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58"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4"/>
          <p:cNvSpPr txBox="1"/>
          <p:nvPr>
            <p:ph type="title"/>
          </p:nvPr>
        </p:nvSpPr>
        <p:spPr>
          <a:xfrm>
            <a:off x="1634800" y="2437200"/>
            <a:ext cx="6540000" cy="124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4"/>
          <p:cNvSpPr txBox="1"/>
          <p:nvPr>
            <p:ph hasCustomPrompt="1" idx="2" type="title"/>
          </p:nvPr>
        </p:nvSpPr>
        <p:spPr>
          <a:xfrm>
            <a:off x="1258150" y="653300"/>
            <a:ext cx="1652100" cy="1511400"/>
          </a:xfrm>
          <a:prstGeom prst="rect">
            <a:avLst/>
          </a:prstGeom>
          <a:solidFill>
            <a:srgbClr val="072C4E">
              <a:alpha val="8631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9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2" name="Google Shape;62;p14"/>
          <p:cNvSpPr txBox="1"/>
          <p:nvPr>
            <p:ph idx="1" type="subTitle"/>
          </p:nvPr>
        </p:nvSpPr>
        <p:spPr>
          <a:xfrm>
            <a:off x="1754525" y="3682800"/>
            <a:ext cx="4863900" cy="46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5"/>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15"/>
          <p:cNvSpPr txBox="1"/>
          <p:nvPr>
            <p:ph idx="1" type="subTitle"/>
          </p:nvPr>
        </p:nvSpPr>
        <p:spPr>
          <a:xfrm>
            <a:off x="720000"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5"/>
          <p:cNvSpPr txBox="1"/>
          <p:nvPr>
            <p:ph idx="2" type="subTitle"/>
          </p:nvPr>
        </p:nvSpPr>
        <p:spPr>
          <a:xfrm>
            <a:off x="3419271"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5"/>
          <p:cNvSpPr txBox="1"/>
          <p:nvPr>
            <p:ph idx="3" type="subTitle"/>
          </p:nvPr>
        </p:nvSpPr>
        <p:spPr>
          <a:xfrm>
            <a:off x="720000" y="39423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5"/>
          <p:cNvSpPr txBox="1"/>
          <p:nvPr>
            <p:ph idx="4" type="subTitle"/>
          </p:nvPr>
        </p:nvSpPr>
        <p:spPr>
          <a:xfrm>
            <a:off x="3419271" y="39423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5" type="subTitle"/>
          </p:nvPr>
        </p:nvSpPr>
        <p:spPr>
          <a:xfrm>
            <a:off x="6118549" y="22091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6" type="subTitle"/>
          </p:nvPr>
        </p:nvSpPr>
        <p:spPr>
          <a:xfrm>
            <a:off x="6118549" y="39423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hasCustomPrompt="1" idx="7" type="title"/>
          </p:nvPr>
        </p:nvSpPr>
        <p:spPr>
          <a:xfrm>
            <a:off x="1505400" y="1332020"/>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5"/>
          <p:cNvSpPr txBox="1"/>
          <p:nvPr>
            <p:ph hasCustomPrompt="1" idx="8" type="title"/>
          </p:nvPr>
        </p:nvSpPr>
        <p:spPr>
          <a:xfrm>
            <a:off x="1505400" y="3064616"/>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5"/>
          <p:cNvSpPr txBox="1"/>
          <p:nvPr>
            <p:ph hasCustomPrompt="1" idx="9" type="title"/>
          </p:nvPr>
        </p:nvSpPr>
        <p:spPr>
          <a:xfrm>
            <a:off x="4204671" y="1332020"/>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5"/>
          <p:cNvSpPr txBox="1"/>
          <p:nvPr>
            <p:ph hasCustomPrompt="1" idx="13" type="title"/>
          </p:nvPr>
        </p:nvSpPr>
        <p:spPr>
          <a:xfrm>
            <a:off x="4204671" y="3064616"/>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5"/>
          <p:cNvSpPr txBox="1"/>
          <p:nvPr>
            <p:ph hasCustomPrompt="1" idx="14" type="title"/>
          </p:nvPr>
        </p:nvSpPr>
        <p:spPr>
          <a:xfrm>
            <a:off x="6903949" y="1332020"/>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5"/>
          <p:cNvSpPr txBox="1"/>
          <p:nvPr>
            <p:ph hasCustomPrompt="1" idx="15" type="title"/>
          </p:nvPr>
        </p:nvSpPr>
        <p:spPr>
          <a:xfrm>
            <a:off x="6903949" y="3064616"/>
            <a:ext cx="7347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5"/>
          <p:cNvSpPr txBox="1"/>
          <p:nvPr>
            <p:ph idx="16" type="subTitle"/>
          </p:nvPr>
        </p:nvSpPr>
        <p:spPr>
          <a:xfrm>
            <a:off x="720000"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15"/>
          <p:cNvSpPr txBox="1"/>
          <p:nvPr>
            <p:ph idx="17" type="subTitle"/>
          </p:nvPr>
        </p:nvSpPr>
        <p:spPr>
          <a:xfrm>
            <a:off x="3419271"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 name="Google Shape;81;p15"/>
          <p:cNvSpPr txBox="1"/>
          <p:nvPr>
            <p:ph idx="18" type="subTitle"/>
          </p:nvPr>
        </p:nvSpPr>
        <p:spPr>
          <a:xfrm>
            <a:off x="6118549" y="18773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5"/>
          <p:cNvSpPr txBox="1"/>
          <p:nvPr>
            <p:ph idx="19" type="subTitle"/>
          </p:nvPr>
        </p:nvSpPr>
        <p:spPr>
          <a:xfrm>
            <a:off x="720000" y="36099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5"/>
          <p:cNvSpPr txBox="1"/>
          <p:nvPr>
            <p:ph idx="20" type="subTitle"/>
          </p:nvPr>
        </p:nvSpPr>
        <p:spPr>
          <a:xfrm>
            <a:off x="3419274" y="36099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5"/>
          <p:cNvSpPr txBox="1"/>
          <p:nvPr>
            <p:ph idx="21" type="subTitle"/>
          </p:nvPr>
        </p:nvSpPr>
        <p:spPr>
          <a:xfrm>
            <a:off x="6118549" y="36099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5" name="Shape 85"/>
        <p:cNvGrpSpPr/>
        <p:nvPr/>
      </p:nvGrpSpPr>
      <p:grpSpPr>
        <a:xfrm>
          <a:off x="0" y="0"/>
          <a:ext cx="0" cy="0"/>
          <a:chOff x="0" y="0"/>
          <a:chExt cx="0" cy="0"/>
        </a:xfrm>
      </p:grpSpPr>
      <p:pic>
        <p:nvPicPr>
          <p:cNvPr id="86" name="Google Shape;86;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87" name="Google Shape;87;p16"/>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spTree>
      <p:nvGrpSpPr>
        <p:cNvPr id="89"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1" name="Google Shape;91;p17"/>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pic>
        <p:nvPicPr>
          <p:cNvPr id="94" name="Google Shape;94;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18"/>
          <p:cNvSpPr txBox="1"/>
          <p:nvPr>
            <p:ph type="title"/>
          </p:nvPr>
        </p:nvSpPr>
        <p:spPr>
          <a:xfrm>
            <a:off x="1303050" y="3176500"/>
            <a:ext cx="65379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6" name="Google Shape;96;p18"/>
          <p:cNvSpPr txBox="1"/>
          <p:nvPr>
            <p:ph idx="1" type="subTitle"/>
          </p:nvPr>
        </p:nvSpPr>
        <p:spPr>
          <a:xfrm>
            <a:off x="1303050" y="1202625"/>
            <a:ext cx="65379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7"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9" name="Google Shape;99;p19"/>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type="title"/>
          </p:nvPr>
        </p:nvSpPr>
        <p:spPr>
          <a:xfrm>
            <a:off x="1024800" y="1060025"/>
            <a:ext cx="3998700" cy="1843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9"/>
          <p:cNvSpPr txBox="1"/>
          <p:nvPr>
            <p:ph idx="1" type="subTitle"/>
          </p:nvPr>
        </p:nvSpPr>
        <p:spPr>
          <a:xfrm>
            <a:off x="1024800" y="3001225"/>
            <a:ext cx="39987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9"/>
          <p:cNvSpPr/>
          <p:nvPr>
            <p:ph idx="2" type="pic"/>
          </p:nvPr>
        </p:nvSpPr>
        <p:spPr>
          <a:xfrm>
            <a:off x="5086250" y="798550"/>
            <a:ext cx="3300000" cy="3546300"/>
          </a:xfrm>
          <a:prstGeom prst="rect">
            <a:avLst/>
          </a:prstGeom>
          <a:noFill/>
          <a:ln cap="flat" cmpd="sng" w="28575">
            <a:solidFill>
              <a:schemeClr val="dk2"/>
            </a:solidFill>
            <a:prstDash val="solid"/>
            <a:round/>
            <a:headEnd len="sm" w="sm" type="none"/>
            <a:tailEnd len="sm" w="sm"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5" name="Google Shape;105;p20"/>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type="title"/>
          </p:nvPr>
        </p:nvSpPr>
        <p:spPr>
          <a:xfrm>
            <a:off x="1062424" y="1637550"/>
            <a:ext cx="33261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0"/>
          <p:cNvSpPr txBox="1"/>
          <p:nvPr>
            <p:ph idx="1" type="subTitle"/>
          </p:nvPr>
        </p:nvSpPr>
        <p:spPr>
          <a:xfrm>
            <a:off x="1062425" y="2700750"/>
            <a:ext cx="3291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title"/>
          </p:nvPr>
        </p:nvSpPr>
        <p:spPr>
          <a:xfrm>
            <a:off x="1634800" y="2437200"/>
            <a:ext cx="6540000" cy="1245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1264400" y="661125"/>
            <a:ext cx="1652100" cy="1511400"/>
          </a:xfrm>
          <a:prstGeom prst="rect">
            <a:avLst/>
          </a:prstGeom>
          <a:solidFill>
            <a:srgbClr val="072C4E">
              <a:alpha val="8631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9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1754525" y="3682800"/>
            <a:ext cx="4863900" cy="46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0" name="Google Shape;110;p21"/>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21"/>
          <p:cNvSpPr txBox="1"/>
          <p:nvPr>
            <p:ph idx="1" type="subTitle"/>
          </p:nvPr>
        </p:nvSpPr>
        <p:spPr>
          <a:xfrm>
            <a:off x="1710150" y="1471700"/>
            <a:ext cx="5723700" cy="274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5" name="Google Shape;115;p22"/>
          <p:cNvSpPr txBox="1"/>
          <p:nvPr>
            <p:ph type="title"/>
          </p:nvPr>
        </p:nvSpPr>
        <p:spPr>
          <a:xfrm>
            <a:off x="2333025" y="1567075"/>
            <a:ext cx="4478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22"/>
          <p:cNvSpPr txBox="1"/>
          <p:nvPr>
            <p:ph idx="1" type="subTitle"/>
          </p:nvPr>
        </p:nvSpPr>
        <p:spPr>
          <a:xfrm>
            <a:off x="2332875" y="2630275"/>
            <a:ext cx="4478100" cy="80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9" name="Google Shape;119;p23"/>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ph type="title"/>
          </p:nvPr>
        </p:nvSpPr>
        <p:spPr>
          <a:xfrm>
            <a:off x="4837200" y="1655575"/>
            <a:ext cx="3593400" cy="90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23"/>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4" name="Google Shape;124;p24"/>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4"/>
          <p:cNvSpPr txBox="1"/>
          <p:nvPr>
            <p:ph idx="1" type="body"/>
          </p:nvPr>
        </p:nvSpPr>
        <p:spPr>
          <a:xfrm>
            <a:off x="720000" y="1215742"/>
            <a:ext cx="7704000" cy="314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30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9" name="Google Shape;129;p25"/>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25"/>
          <p:cNvSpPr txBox="1"/>
          <p:nvPr>
            <p:ph idx="1" type="subTitle"/>
          </p:nvPr>
        </p:nvSpPr>
        <p:spPr>
          <a:xfrm>
            <a:off x="4923075" y="2371225"/>
            <a:ext cx="2640000" cy="10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5"/>
          <p:cNvSpPr txBox="1"/>
          <p:nvPr>
            <p:ph idx="2" type="subTitle"/>
          </p:nvPr>
        </p:nvSpPr>
        <p:spPr>
          <a:xfrm>
            <a:off x="1580900" y="2371225"/>
            <a:ext cx="2640000" cy="106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5"/>
          <p:cNvSpPr txBox="1"/>
          <p:nvPr>
            <p:ph idx="3" type="subTitle"/>
          </p:nvPr>
        </p:nvSpPr>
        <p:spPr>
          <a:xfrm>
            <a:off x="1580911" y="18123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25"/>
          <p:cNvSpPr txBox="1"/>
          <p:nvPr>
            <p:ph idx="4" type="subTitle"/>
          </p:nvPr>
        </p:nvSpPr>
        <p:spPr>
          <a:xfrm>
            <a:off x="4923089" y="18123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26"/>
          <p:cNvSpPr txBox="1"/>
          <p:nvPr>
            <p:ph idx="1" type="subTitle"/>
          </p:nvPr>
        </p:nvSpPr>
        <p:spPr>
          <a:xfrm>
            <a:off x="4832040" y="1743825"/>
            <a:ext cx="3254100" cy="2083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6"/>
          <p:cNvSpPr txBox="1"/>
          <p:nvPr>
            <p:ph idx="2" type="subTitle"/>
          </p:nvPr>
        </p:nvSpPr>
        <p:spPr>
          <a:xfrm>
            <a:off x="1057863" y="1743825"/>
            <a:ext cx="3254100" cy="2083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1" name="Shape 141"/>
        <p:cNvGrpSpPr/>
        <p:nvPr/>
      </p:nvGrpSpPr>
      <p:grpSpPr>
        <a:xfrm>
          <a:off x="0" y="0"/>
          <a:ext cx="0" cy="0"/>
          <a:chOff x="0" y="0"/>
          <a:chExt cx="0" cy="0"/>
        </a:xfrm>
      </p:grpSpPr>
      <p:pic>
        <p:nvPicPr>
          <p:cNvPr id="142" name="Google Shape;142;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7"/>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7"/>
          <p:cNvSpPr txBox="1"/>
          <p:nvPr>
            <p:ph idx="1" type="subTitle"/>
          </p:nvPr>
        </p:nvSpPr>
        <p:spPr>
          <a:xfrm>
            <a:off x="937625" y="25960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7"/>
          <p:cNvSpPr txBox="1"/>
          <p:nvPr>
            <p:ph idx="2" type="subTitle"/>
          </p:nvPr>
        </p:nvSpPr>
        <p:spPr>
          <a:xfrm>
            <a:off x="3484350" y="25960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7"/>
          <p:cNvSpPr txBox="1"/>
          <p:nvPr>
            <p:ph idx="3" type="subTitle"/>
          </p:nvPr>
        </p:nvSpPr>
        <p:spPr>
          <a:xfrm>
            <a:off x="6031075" y="25960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7"/>
          <p:cNvSpPr txBox="1"/>
          <p:nvPr>
            <p:ph idx="4" type="subTitle"/>
          </p:nvPr>
        </p:nvSpPr>
        <p:spPr>
          <a:xfrm>
            <a:off x="937625" y="18751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7"/>
          <p:cNvSpPr txBox="1"/>
          <p:nvPr>
            <p:ph idx="5" type="subTitle"/>
          </p:nvPr>
        </p:nvSpPr>
        <p:spPr>
          <a:xfrm>
            <a:off x="3484350" y="18751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7"/>
          <p:cNvSpPr txBox="1"/>
          <p:nvPr>
            <p:ph idx="6" type="subTitle"/>
          </p:nvPr>
        </p:nvSpPr>
        <p:spPr>
          <a:xfrm>
            <a:off x="6031075" y="18751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 name="Google Shape;153;p28"/>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28"/>
          <p:cNvSpPr txBox="1"/>
          <p:nvPr>
            <p:ph idx="1" type="subTitle"/>
          </p:nvPr>
        </p:nvSpPr>
        <p:spPr>
          <a:xfrm>
            <a:off x="937625" y="311407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8"/>
          <p:cNvSpPr txBox="1"/>
          <p:nvPr>
            <p:ph idx="2" type="subTitle"/>
          </p:nvPr>
        </p:nvSpPr>
        <p:spPr>
          <a:xfrm>
            <a:off x="3484350" y="204727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8"/>
          <p:cNvSpPr txBox="1"/>
          <p:nvPr>
            <p:ph idx="3" type="subTitle"/>
          </p:nvPr>
        </p:nvSpPr>
        <p:spPr>
          <a:xfrm>
            <a:off x="6031075" y="311407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8"/>
          <p:cNvSpPr txBox="1"/>
          <p:nvPr>
            <p:ph idx="4" type="subTitle"/>
          </p:nvPr>
        </p:nvSpPr>
        <p:spPr>
          <a:xfrm>
            <a:off x="937625" y="24085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8"/>
          <p:cNvSpPr txBox="1"/>
          <p:nvPr>
            <p:ph idx="5" type="subTitle"/>
          </p:nvPr>
        </p:nvSpPr>
        <p:spPr>
          <a:xfrm>
            <a:off x="3484352" y="13417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8"/>
          <p:cNvSpPr txBox="1"/>
          <p:nvPr>
            <p:ph idx="6" type="subTitle"/>
          </p:nvPr>
        </p:nvSpPr>
        <p:spPr>
          <a:xfrm>
            <a:off x="6031075" y="2408590"/>
            <a:ext cx="2175300" cy="660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1" name="Shape 161"/>
        <p:cNvGrpSpPr/>
        <p:nvPr/>
      </p:nvGrpSpPr>
      <p:grpSpPr>
        <a:xfrm>
          <a:off x="0" y="0"/>
          <a:ext cx="0" cy="0"/>
          <a:chOff x="0" y="0"/>
          <a:chExt cx="0" cy="0"/>
        </a:xfrm>
      </p:grpSpPr>
      <p:pic>
        <p:nvPicPr>
          <p:cNvPr id="162" name="Google Shape;162;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29"/>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9"/>
          <p:cNvSpPr txBox="1"/>
          <p:nvPr>
            <p:ph idx="1" type="subTitle"/>
          </p:nvPr>
        </p:nvSpPr>
        <p:spPr>
          <a:xfrm>
            <a:off x="2110311" y="2054288"/>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subTitle"/>
          </p:nvPr>
        </p:nvSpPr>
        <p:spPr>
          <a:xfrm>
            <a:off x="5055489" y="2054288"/>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9"/>
          <p:cNvSpPr txBox="1"/>
          <p:nvPr>
            <p:ph idx="3" type="subTitle"/>
          </p:nvPr>
        </p:nvSpPr>
        <p:spPr>
          <a:xfrm>
            <a:off x="2110311" y="3544763"/>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4" type="subTitle"/>
          </p:nvPr>
        </p:nvSpPr>
        <p:spPr>
          <a:xfrm>
            <a:off x="5055489" y="3544763"/>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9"/>
          <p:cNvSpPr txBox="1"/>
          <p:nvPr>
            <p:ph idx="5" type="subTitle"/>
          </p:nvPr>
        </p:nvSpPr>
        <p:spPr>
          <a:xfrm>
            <a:off x="2110311" y="1565900"/>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29"/>
          <p:cNvSpPr txBox="1"/>
          <p:nvPr>
            <p:ph idx="6" type="subTitle"/>
          </p:nvPr>
        </p:nvSpPr>
        <p:spPr>
          <a:xfrm>
            <a:off x="2110311" y="3056475"/>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29"/>
          <p:cNvSpPr txBox="1"/>
          <p:nvPr>
            <p:ph idx="7" type="subTitle"/>
          </p:nvPr>
        </p:nvSpPr>
        <p:spPr>
          <a:xfrm>
            <a:off x="5055486" y="1565900"/>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2" name="Google Shape;172;p29"/>
          <p:cNvSpPr txBox="1"/>
          <p:nvPr>
            <p:ph idx="8" type="subTitle"/>
          </p:nvPr>
        </p:nvSpPr>
        <p:spPr>
          <a:xfrm>
            <a:off x="5055486" y="3056475"/>
            <a:ext cx="1978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Google Shape;175;p30"/>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30"/>
          <p:cNvSpPr txBox="1"/>
          <p:nvPr>
            <p:ph idx="1" type="subTitle"/>
          </p:nvPr>
        </p:nvSpPr>
        <p:spPr>
          <a:xfrm>
            <a:off x="1261552"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30"/>
          <p:cNvSpPr txBox="1"/>
          <p:nvPr>
            <p:ph idx="2" type="subTitle"/>
          </p:nvPr>
        </p:nvSpPr>
        <p:spPr>
          <a:xfrm>
            <a:off x="3579000"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30"/>
          <p:cNvSpPr txBox="1"/>
          <p:nvPr>
            <p:ph idx="3" type="subTitle"/>
          </p:nvPr>
        </p:nvSpPr>
        <p:spPr>
          <a:xfrm>
            <a:off x="1261552"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30"/>
          <p:cNvSpPr txBox="1"/>
          <p:nvPr>
            <p:ph idx="4" type="subTitle"/>
          </p:nvPr>
        </p:nvSpPr>
        <p:spPr>
          <a:xfrm>
            <a:off x="3579000"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30"/>
          <p:cNvSpPr txBox="1"/>
          <p:nvPr>
            <p:ph idx="5" type="subTitle"/>
          </p:nvPr>
        </p:nvSpPr>
        <p:spPr>
          <a:xfrm>
            <a:off x="5896448"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30"/>
          <p:cNvSpPr txBox="1"/>
          <p:nvPr>
            <p:ph idx="6" type="subTitle"/>
          </p:nvPr>
        </p:nvSpPr>
        <p:spPr>
          <a:xfrm>
            <a:off x="5896448"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30"/>
          <p:cNvSpPr txBox="1"/>
          <p:nvPr>
            <p:ph idx="7" type="subTitle"/>
          </p:nvPr>
        </p:nvSpPr>
        <p:spPr>
          <a:xfrm>
            <a:off x="1265452"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30"/>
          <p:cNvSpPr txBox="1"/>
          <p:nvPr>
            <p:ph idx="8" type="subTitle"/>
          </p:nvPr>
        </p:nvSpPr>
        <p:spPr>
          <a:xfrm>
            <a:off x="3582900"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30"/>
          <p:cNvSpPr txBox="1"/>
          <p:nvPr>
            <p:ph idx="9" type="subTitle"/>
          </p:nvPr>
        </p:nvSpPr>
        <p:spPr>
          <a:xfrm>
            <a:off x="5900348"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6" name="Google Shape;186;p30"/>
          <p:cNvSpPr txBox="1"/>
          <p:nvPr>
            <p:ph idx="13" type="subTitle"/>
          </p:nvPr>
        </p:nvSpPr>
        <p:spPr>
          <a:xfrm>
            <a:off x="1265452"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7" name="Google Shape;187;p30"/>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30"/>
          <p:cNvSpPr txBox="1"/>
          <p:nvPr>
            <p:ph idx="15" type="subTitle"/>
          </p:nvPr>
        </p:nvSpPr>
        <p:spPr>
          <a:xfrm>
            <a:off x="5900348"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215751"/>
            <a:ext cx="7704000" cy="481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9" name="Shape 189"/>
        <p:cNvGrpSpPr/>
        <p:nvPr/>
      </p:nvGrpSpPr>
      <p:grpSpPr>
        <a:xfrm>
          <a:off x="0" y="0"/>
          <a:ext cx="0" cy="0"/>
          <a:chOff x="0" y="0"/>
          <a:chExt cx="0" cy="0"/>
        </a:xfrm>
      </p:grpSpPr>
      <p:pic>
        <p:nvPicPr>
          <p:cNvPr id="190" name="Google Shape;190;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1" name="Google Shape;191;p31"/>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txBox="1"/>
          <p:nvPr>
            <p:ph hasCustomPrompt="1" type="title"/>
          </p:nvPr>
        </p:nvSpPr>
        <p:spPr>
          <a:xfrm>
            <a:off x="2223600" y="552112"/>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31"/>
          <p:cNvSpPr txBox="1"/>
          <p:nvPr>
            <p:ph idx="1" type="subTitle"/>
          </p:nvPr>
        </p:nvSpPr>
        <p:spPr>
          <a:xfrm>
            <a:off x="2223600" y="1288075"/>
            <a:ext cx="4696800" cy="3999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31"/>
          <p:cNvSpPr txBox="1"/>
          <p:nvPr>
            <p:ph hasCustomPrompt="1" idx="2" type="title"/>
          </p:nvPr>
        </p:nvSpPr>
        <p:spPr>
          <a:xfrm>
            <a:off x="2223600" y="190436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31"/>
          <p:cNvSpPr txBox="1"/>
          <p:nvPr>
            <p:ph idx="3" type="subTitle"/>
          </p:nvPr>
        </p:nvSpPr>
        <p:spPr>
          <a:xfrm>
            <a:off x="2223600" y="2640332"/>
            <a:ext cx="4696800" cy="40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6" name="Google Shape;196;p31"/>
          <p:cNvSpPr txBox="1"/>
          <p:nvPr>
            <p:ph hasCustomPrompt="1" idx="4" type="title"/>
          </p:nvPr>
        </p:nvSpPr>
        <p:spPr>
          <a:xfrm>
            <a:off x="2223600" y="3256624"/>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7" name="Google Shape;197;p31"/>
          <p:cNvSpPr txBox="1"/>
          <p:nvPr>
            <p:ph idx="5" type="subTitle"/>
          </p:nvPr>
        </p:nvSpPr>
        <p:spPr>
          <a:xfrm>
            <a:off x="2223600" y="3992588"/>
            <a:ext cx="4696800" cy="40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8" name="Shape 198"/>
        <p:cNvGrpSpPr/>
        <p:nvPr/>
      </p:nvGrpSpPr>
      <p:grpSpPr>
        <a:xfrm>
          <a:off x="0" y="0"/>
          <a:ext cx="0" cy="0"/>
          <a:chOff x="0" y="0"/>
          <a:chExt cx="0" cy="0"/>
        </a:xfrm>
      </p:grpSpPr>
      <p:pic>
        <p:nvPicPr>
          <p:cNvPr id="199" name="Google Shape;199;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0" name="Google Shape;200;p32"/>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txBox="1"/>
          <p:nvPr>
            <p:ph hasCustomPrompt="1" type="title"/>
          </p:nvPr>
        </p:nvSpPr>
        <p:spPr>
          <a:xfrm>
            <a:off x="1325650" y="1767588"/>
            <a:ext cx="1398900" cy="601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3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2" name="Google Shape;202;p32"/>
          <p:cNvSpPr txBox="1"/>
          <p:nvPr>
            <p:ph idx="1" type="subTitle"/>
          </p:nvPr>
        </p:nvSpPr>
        <p:spPr>
          <a:xfrm>
            <a:off x="938500" y="29433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3" name="Google Shape;203;p32"/>
          <p:cNvSpPr txBox="1"/>
          <p:nvPr>
            <p:ph idx="2" type="subTitle"/>
          </p:nvPr>
        </p:nvSpPr>
        <p:spPr>
          <a:xfrm>
            <a:off x="938500" y="25225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4" name="Google Shape;204;p32"/>
          <p:cNvSpPr txBox="1"/>
          <p:nvPr>
            <p:ph hasCustomPrompt="1" idx="3" type="title"/>
          </p:nvPr>
        </p:nvSpPr>
        <p:spPr>
          <a:xfrm>
            <a:off x="3873100" y="1767588"/>
            <a:ext cx="1397700" cy="601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3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5" name="Google Shape;205;p32"/>
          <p:cNvSpPr txBox="1"/>
          <p:nvPr>
            <p:ph idx="4" type="subTitle"/>
          </p:nvPr>
        </p:nvSpPr>
        <p:spPr>
          <a:xfrm>
            <a:off x="3485400" y="29433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6" name="Google Shape;206;p32"/>
          <p:cNvSpPr txBox="1"/>
          <p:nvPr>
            <p:ph idx="5" type="subTitle"/>
          </p:nvPr>
        </p:nvSpPr>
        <p:spPr>
          <a:xfrm>
            <a:off x="3485400" y="25225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 name="Google Shape;207;p32"/>
          <p:cNvSpPr txBox="1"/>
          <p:nvPr>
            <p:ph hasCustomPrompt="1" idx="6" type="title"/>
          </p:nvPr>
        </p:nvSpPr>
        <p:spPr>
          <a:xfrm>
            <a:off x="6417675" y="1767588"/>
            <a:ext cx="1397700" cy="6015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3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8" name="Google Shape;208;p32"/>
          <p:cNvSpPr txBox="1"/>
          <p:nvPr>
            <p:ph idx="7" type="subTitle"/>
          </p:nvPr>
        </p:nvSpPr>
        <p:spPr>
          <a:xfrm>
            <a:off x="6032300" y="29433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9" name="Google Shape;209;p32"/>
          <p:cNvSpPr txBox="1"/>
          <p:nvPr>
            <p:ph idx="8" type="subTitle"/>
          </p:nvPr>
        </p:nvSpPr>
        <p:spPr>
          <a:xfrm>
            <a:off x="6032300" y="25225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Comfortaa Medium"/>
                <a:ea typeface="Comfortaa Medium"/>
                <a:cs typeface="Comfortaa Medium"/>
                <a:sym typeface="Comfortaa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32"/>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3" name="Google Shape;213;p33"/>
          <p:cNvSpPr/>
          <p:nvPr/>
        </p:nvSpPr>
        <p:spPr>
          <a:xfrm>
            <a:off x="1057350" y="663150"/>
            <a:ext cx="7029300" cy="3817200"/>
          </a:xfrm>
          <a:prstGeom prst="rect">
            <a:avLst/>
          </a:prstGeom>
          <a:solidFill>
            <a:srgbClr val="072C4E">
              <a:alpha val="86310"/>
            </a:srgbClr>
          </a:solidFill>
          <a:ln cap="flat" cmpd="sng" w="38100">
            <a:solidFill>
              <a:srgbClr val="FFE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33"/>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nvSpPr>
        <p:spPr>
          <a:xfrm>
            <a:off x="2099100" y="34595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Comfortaa"/>
                <a:ea typeface="Comfortaa"/>
                <a:cs typeface="Comfortaa"/>
                <a:sym typeface="Comfortaa"/>
              </a:rPr>
              <a:t>CREDITS:</a:t>
            </a:r>
            <a:r>
              <a:rPr lang="en" sz="1000">
                <a:solidFill>
                  <a:schemeClr val="dk1"/>
                </a:solidFill>
                <a:latin typeface="Comfortaa"/>
                <a:ea typeface="Comfortaa"/>
                <a:cs typeface="Comfortaa"/>
                <a:sym typeface="Comfortaa"/>
              </a:rPr>
              <a:t> This presentation template was created by </a:t>
            </a:r>
            <a:r>
              <a:rPr b="1" lang="en" sz="1000" u="sng">
                <a:solidFill>
                  <a:schemeClr val="dk1"/>
                </a:solidFill>
                <a:latin typeface="Comfortaa"/>
                <a:ea typeface="Comfortaa"/>
                <a:cs typeface="Comfortaa"/>
                <a:sym typeface="Comfortaa"/>
                <a:hlinkClick r:id="rId3">
                  <a:extLst>
                    <a:ext uri="{A12FA001-AC4F-418D-AE19-62706E023703}">
                      <ahyp:hlinkClr val="tx"/>
                    </a:ext>
                  </a:extLst>
                </a:hlinkClick>
              </a:rPr>
              <a:t>Slidesgo</a:t>
            </a:r>
            <a:r>
              <a:rPr lang="en" sz="1000">
                <a:solidFill>
                  <a:schemeClr val="dk1"/>
                </a:solidFill>
                <a:latin typeface="Comfortaa"/>
                <a:ea typeface="Comfortaa"/>
                <a:cs typeface="Comfortaa"/>
                <a:sym typeface="Comfortaa"/>
              </a:rPr>
              <a:t>, and includes icons by </a:t>
            </a:r>
            <a:r>
              <a:rPr b="1" lang="en" sz="1000" u="sng">
                <a:solidFill>
                  <a:schemeClr val="dk1"/>
                </a:solidFill>
                <a:latin typeface="Comfortaa"/>
                <a:ea typeface="Comfortaa"/>
                <a:cs typeface="Comfortaa"/>
                <a:sym typeface="Comfortaa"/>
                <a:hlinkClick r:id="rId4">
                  <a:extLst>
                    <a:ext uri="{A12FA001-AC4F-418D-AE19-62706E023703}">
                      <ahyp:hlinkClr val="tx"/>
                    </a:ext>
                  </a:extLst>
                </a:hlinkClick>
              </a:rPr>
              <a:t>Flaticon</a:t>
            </a:r>
            <a:r>
              <a:rPr lang="en" sz="1000">
                <a:solidFill>
                  <a:schemeClr val="dk1"/>
                </a:solidFill>
                <a:latin typeface="Comfortaa"/>
                <a:ea typeface="Comfortaa"/>
                <a:cs typeface="Comfortaa"/>
                <a:sym typeface="Comfortaa"/>
              </a:rPr>
              <a:t>, and infographics &amp; images by </a:t>
            </a:r>
            <a:r>
              <a:rPr b="1" lang="en" sz="1000" u="sng">
                <a:solidFill>
                  <a:schemeClr val="dk1"/>
                </a:solidFill>
                <a:latin typeface="Comfortaa"/>
                <a:ea typeface="Comfortaa"/>
                <a:cs typeface="Comfortaa"/>
                <a:sym typeface="Comfortaa"/>
                <a:hlinkClick r:id="rId5">
                  <a:extLst>
                    <a:ext uri="{A12FA001-AC4F-418D-AE19-62706E023703}">
                      <ahyp:hlinkClr val="tx"/>
                    </a:ext>
                  </a:extLst>
                </a:hlinkClick>
              </a:rPr>
              <a:t>Freepik</a:t>
            </a:r>
            <a:r>
              <a:rPr lang="en" sz="1000" u="sng">
                <a:solidFill>
                  <a:schemeClr val="dk1"/>
                </a:solidFill>
                <a:latin typeface="Comfortaa"/>
                <a:ea typeface="Comfortaa"/>
                <a:cs typeface="Comfortaa"/>
                <a:sym typeface="Comfortaa"/>
              </a:rPr>
              <a:t> </a:t>
            </a:r>
            <a:endParaRPr b="1" sz="1000" u="sng">
              <a:solidFill>
                <a:schemeClr val="dk1"/>
              </a:solidFill>
              <a:latin typeface="Comfortaa"/>
              <a:ea typeface="Comfortaa"/>
              <a:cs typeface="Comfortaa"/>
              <a:sym typeface="Comforta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0"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cap="flat" cmpd="sng" w="38100">
            <a:solidFill>
              <a:srgbClr val="FFE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5055197" y="3538103"/>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2" type="subTitle"/>
          </p:nvPr>
        </p:nvSpPr>
        <p:spPr>
          <a:xfrm>
            <a:off x="1583213" y="3538103"/>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3" type="subTitle"/>
          </p:nvPr>
        </p:nvSpPr>
        <p:spPr>
          <a:xfrm>
            <a:off x="5055275" y="30936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dk2"/>
                </a:solidFill>
                <a:latin typeface="Comfortaa"/>
                <a:ea typeface="Comfortaa"/>
                <a:cs typeface="Comfortaa"/>
                <a:sym typeface="Comforta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 name="Google Shape;29;p5"/>
          <p:cNvSpPr txBox="1"/>
          <p:nvPr>
            <p:ph idx="4" type="subTitle"/>
          </p:nvPr>
        </p:nvSpPr>
        <p:spPr>
          <a:xfrm>
            <a:off x="1583075" y="30936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dk2"/>
                </a:solidFill>
                <a:latin typeface="Comfortaa"/>
                <a:ea typeface="Comfortaa"/>
                <a:cs typeface="Comfortaa"/>
                <a:sym typeface="Comforta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 name="Google Shape;32;p6"/>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7"/>
          <p:cNvSpPr txBox="1"/>
          <p:nvPr>
            <p:ph idx="1" type="subTitle"/>
          </p:nvPr>
        </p:nvSpPr>
        <p:spPr>
          <a:xfrm>
            <a:off x="948600"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1534350" y="1307100"/>
            <a:ext cx="60753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0" sz="8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9"/>
          <p:cNvSpPr txBox="1"/>
          <p:nvPr>
            <p:ph type="title"/>
          </p:nvPr>
        </p:nvSpPr>
        <p:spPr>
          <a:xfrm>
            <a:off x="2135550" y="10367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solidFill>
                  <a:schemeClr val="dk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5" name="Google Shape;45;p9"/>
          <p:cNvSpPr txBox="1"/>
          <p:nvPr>
            <p:ph idx="1" type="subTitle"/>
          </p:nvPr>
        </p:nvSpPr>
        <p:spPr>
          <a:xfrm>
            <a:off x="2135550" y="3001100"/>
            <a:ext cx="4872900" cy="6711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type="title"/>
          </p:nvPr>
        </p:nvSpPr>
        <p:spPr>
          <a:xfrm>
            <a:off x="1239900" y="4040000"/>
            <a:ext cx="6664200" cy="564000"/>
          </a:xfrm>
          <a:prstGeom prst="rect">
            <a:avLst/>
          </a:prstGeom>
          <a:solidFill>
            <a:schemeClr val="lt1"/>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Comfortaa"/>
              <a:buNone/>
              <a:defRPr b="1" sz="3500">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1.gif"/><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6"/>
          <p:cNvSpPr/>
          <p:nvPr/>
        </p:nvSpPr>
        <p:spPr>
          <a:xfrm>
            <a:off x="1057350" y="663150"/>
            <a:ext cx="7029300" cy="3817200"/>
          </a:xfrm>
          <a:prstGeom prst="rect">
            <a:avLst/>
          </a:prstGeom>
          <a:solidFill>
            <a:srgbClr val="072C4E">
              <a:alpha val="86310"/>
            </a:srgbClr>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txBox="1"/>
          <p:nvPr>
            <p:ph type="ctrTitle"/>
          </p:nvPr>
        </p:nvSpPr>
        <p:spPr>
          <a:xfrm rot="-855807">
            <a:off x="2439948" y="1548673"/>
            <a:ext cx="3999905" cy="915405"/>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000">
                <a:solidFill>
                  <a:srgbClr val="07B6D4"/>
                </a:solidFill>
                <a:latin typeface="Times New Roman"/>
                <a:ea typeface="Times New Roman"/>
                <a:cs typeface="Times New Roman"/>
                <a:sym typeface="Times New Roman"/>
              </a:rPr>
              <a:t>T</a:t>
            </a:r>
            <a:r>
              <a:rPr lang="en" sz="5000">
                <a:latin typeface="Times New Roman"/>
                <a:ea typeface="Times New Roman"/>
                <a:cs typeface="Times New Roman"/>
                <a:sym typeface="Times New Roman"/>
              </a:rPr>
              <a:t>a</a:t>
            </a:r>
            <a:r>
              <a:rPr lang="en" sz="5000">
                <a:solidFill>
                  <a:srgbClr val="07B6D4"/>
                </a:solidFill>
                <a:latin typeface="Times New Roman"/>
                <a:ea typeface="Times New Roman"/>
                <a:cs typeface="Times New Roman"/>
                <a:sym typeface="Times New Roman"/>
              </a:rPr>
              <a:t>i</a:t>
            </a:r>
            <a:r>
              <a:rPr lang="en" sz="5000">
                <a:latin typeface="Times New Roman"/>
                <a:ea typeface="Times New Roman"/>
                <a:cs typeface="Times New Roman"/>
                <a:sym typeface="Times New Roman"/>
              </a:rPr>
              <a:t>l</a:t>
            </a:r>
            <a:r>
              <a:rPr lang="en" sz="5000">
                <a:solidFill>
                  <a:srgbClr val="07B6D4"/>
                </a:solidFill>
                <a:latin typeface="Times New Roman"/>
                <a:ea typeface="Times New Roman"/>
                <a:cs typeface="Times New Roman"/>
                <a:sym typeface="Times New Roman"/>
              </a:rPr>
              <a:t>w</a:t>
            </a:r>
            <a:r>
              <a:rPr lang="en" sz="5000">
                <a:latin typeface="Times New Roman"/>
                <a:ea typeface="Times New Roman"/>
                <a:cs typeface="Times New Roman"/>
                <a:sym typeface="Times New Roman"/>
              </a:rPr>
              <a:t>i</a:t>
            </a:r>
            <a:r>
              <a:rPr lang="en" sz="5000">
                <a:solidFill>
                  <a:srgbClr val="07B6D4"/>
                </a:solidFill>
                <a:latin typeface="Times New Roman"/>
                <a:ea typeface="Times New Roman"/>
                <a:cs typeface="Times New Roman"/>
                <a:sym typeface="Times New Roman"/>
              </a:rPr>
              <a:t>n</a:t>
            </a:r>
            <a:r>
              <a:rPr lang="en" sz="5000">
                <a:latin typeface="Times New Roman"/>
                <a:ea typeface="Times New Roman"/>
                <a:cs typeface="Times New Roman"/>
                <a:sym typeface="Times New Roman"/>
              </a:rPr>
              <a:t>d</a:t>
            </a:r>
            <a:r>
              <a:rPr lang="en" sz="5000">
                <a:solidFill>
                  <a:srgbClr val="00FFFF"/>
                </a:solidFill>
                <a:latin typeface="Times New Roman"/>
                <a:ea typeface="Times New Roman"/>
                <a:cs typeface="Times New Roman"/>
                <a:sym typeface="Times New Roman"/>
              </a:rPr>
              <a:t> </a:t>
            </a:r>
            <a:r>
              <a:rPr lang="en" sz="5000">
                <a:solidFill>
                  <a:srgbClr val="07B6D4"/>
                </a:solidFill>
                <a:latin typeface="Times New Roman"/>
                <a:ea typeface="Times New Roman"/>
                <a:cs typeface="Times New Roman"/>
                <a:sym typeface="Times New Roman"/>
              </a:rPr>
              <a:t>C</a:t>
            </a:r>
            <a:r>
              <a:rPr lang="en" sz="5000">
                <a:latin typeface="Times New Roman"/>
                <a:ea typeface="Times New Roman"/>
                <a:cs typeface="Times New Roman"/>
                <a:sym typeface="Times New Roman"/>
              </a:rPr>
              <a:t>S</a:t>
            </a:r>
            <a:r>
              <a:rPr lang="en" sz="5000">
                <a:solidFill>
                  <a:srgbClr val="07B6D4"/>
                </a:solidFill>
                <a:latin typeface="Times New Roman"/>
                <a:ea typeface="Times New Roman"/>
                <a:cs typeface="Times New Roman"/>
                <a:sym typeface="Times New Roman"/>
              </a:rPr>
              <a:t>S</a:t>
            </a:r>
            <a:endParaRPr sz="5500">
              <a:solidFill>
                <a:srgbClr val="07B6D4"/>
              </a:solidFill>
            </a:endParaRPr>
          </a:p>
        </p:txBody>
      </p:sp>
      <p:sp>
        <p:nvSpPr>
          <p:cNvPr id="229" name="Google Shape;229;p36"/>
          <p:cNvSpPr txBox="1"/>
          <p:nvPr>
            <p:ph idx="1" type="subTitle"/>
          </p:nvPr>
        </p:nvSpPr>
        <p:spPr>
          <a:xfrm>
            <a:off x="2220750" y="3127134"/>
            <a:ext cx="47025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Une</a:t>
            </a:r>
            <a:r>
              <a:rPr lang="en" sz="2000">
                <a:latin typeface="Times New Roman"/>
                <a:ea typeface="Times New Roman"/>
                <a:cs typeface="Times New Roman"/>
                <a:sym typeface="Times New Roman"/>
              </a:rPr>
              <a:t>       Du concept</a:t>
            </a:r>
            <a:r>
              <a:rPr lang="en" sz="2600">
                <a:latin typeface="Times New Roman"/>
                <a:ea typeface="Times New Roman"/>
                <a:cs typeface="Times New Roman"/>
                <a:sym typeface="Times New Roman"/>
              </a:rPr>
              <a:t> </a:t>
            </a:r>
            <a:r>
              <a:rPr lang="en" sz="2000">
                <a:solidFill>
                  <a:srgbClr val="374151"/>
                </a:solidFill>
                <a:latin typeface="Times New Roman"/>
                <a:ea typeface="Times New Roman"/>
                <a:cs typeface="Times New Roman"/>
                <a:sym typeface="Times New Roman"/>
              </a:rPr>
              <a:t>à la Réalisation</a:t>
            </a:r>
            <a:endParaRPr sz="2400">
              <a:latin typeface="Times New Roman"/>
              <a:ea typeface="Times New Roman"/>
              <a:cs typeface="Times New Roman"/>
              <a:sym typeface="Times New Roman"/>
            </a:endParaRPr>
          </a:p>
        </p:txBody>
      </p:sp>
      <p:cxnSp>
        <p:nvCxnSpPr>
          <p:cNvPr id="230" name="Google Shape;230;p36"/>
          <p:cNvCxnSpPr/>
          <p:nvPr/>
        </p:nvCxnSpPr>
        <p:spPr>
          <a:xfrm flipH="1" rot="10800000">
            <a:off x="5924250" y="972600"/>
            <a:ext cx="2162400" cy="156300"/>
          </a:xfrm>
          <a:prstGeom prst="bentConnector3">
            <a:avLst>
              <a:gd fmla="val 50000" name="adj1"/>
            </a:avLst>
          </a:prstGeom>
          <a:noFill/>
          <a:ln cap="flat" cmpd="sng" w="19050">
            <a:solidFill>
              <a:schemeClr val="dk2"/>
            </a:solidFill>
            <a:prstDash val="solid"/>
            <a:round/>
            <a:headEnd len="med" w="med" type="oval"/>
            <a:tailEnd len="med" w="med" type="none"/>
          </a:ln>
        </p:spPr>
      </p:cxnSp>
      <p:cxnSp>
        <p:nvCxnSpPr>
          <p:cNvPr id="231" name="Google Shape;231;p36"/>
          <p:cNvCxnSpPr/>
          <p:nvPr/>
        </p:nvCxnSpPr>
        <p:spPr>
          <a:xfrm rot="-5400000">
            <a:off x="6848275" y="3637175"/>
            <a:ext cx="1260000" cy="4077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2" name="Google Shape;232;p36"/>
          <p:cNvCxnSpPr/>
          <p:nvPr/>
        </p:nvCxnSpPr>
        <p:spPr>
          <a:xfrm flipH="1" rot="10800000">
            <a:off x="1122850" y="3609425"/>
            <a:ext cx="750300" cy="315000"/>
          </a:xfrm>
          <a:prstGeom prst="bentConnector3">
            <a:avLst>
              <a:gd fmla="val 50000" name="adj1"/>
            </a:avLst>
          </a:prstGeom>
          <a:noFill/>
          <a:ln cap="flat" cmpd="sng" w="19050">
            <a:solidFill>
              <a:schemeClr val="dk2"/>
            </a:solidFill>
            <a:prstDash val="solid"/>
            <a:round/>
            <a:headEnd len="med" w="med" type="none"/>
            <a:tailEnd len="med" w="med" type="oval"/>
          </a:ln>
        </p:spPr>
      </p:cxnSp>
      <p:sp>
        <p:nvSpPr>
          <p:cNvPr id="233" name="Google Shape;233;p36"/>
          <p:cNvSpPr txBox="1"/>
          <p:nvPr/>
        </p:nvSpPr>
        <p:spPr>
          <a:xfrm>
            <a:off x="776175" y="3826350"/>
            <a:ext cx="3928200" cy="65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E000"/>
              </a:buClr>
              <a:buSzPts val="1200"/>
              <a:buFont typeface="Lato"/>
              <a:buChar char="●"/>
            </a:pPr>
            <a:r>
              <a:rPr b="1" lang="en" sz="1200">
                <a:solidFill>
                  <a:srgbClr val="FFE000"/>
                </a:solidFill>
                <a:latin typeface="Lato"/>
                <a:ea typeface="Lato"/>
                <a:cs typeface="Lato"/>
                <a:sym typeface="Lato"/>
              </a:rPr>
              <a:t>Andrianavalona Fahasoavana Manuela</a:t>
            </a:r>
            <a:endParaRPr b="1" sz="1200">
              <a:solidFill>
                <a:srgbClr val="FFE000"/>
              </a:solidFill>
              <a:latin typeface="Lato"/>
              <a:ea typeface="Lato"/>
              <a:cs typeface="Lato"/>
              <a:sym typeface="Lato"/>
            </a:endParaRPr>
          </a:p>
          <a:p>
            <a:pPr indent="-304800" lvl="0" marL="457200" rtl="0" algn="l">
              <a:spcBef>
                <a:spcPts val="0"/>
              </a:spcBef>
              <a:spcAft>
                <a:spcPts val="0"/>
              </a:spcAft>
              <a:buClr>
                <a:srgbClr val="FFE000"/>
              </a:buClr>
              <a:buSzPts val="1200"/>
              <a:buFont typeface="Lato"/>
              <a:buChar char="●"/>
            </a:pPr>
            <a:r>
              <a:rPr b="1" lang="en" sz="1200">
                <a:solidFill>
                  <a:srgbClr val="FFE000"/>
                </a:solidFill>
                <a:latin typeface="Lato"/>
                <a:ea typeface="Lato"/>
                <a:cs typeface="Lato"/>
                <a:sym typeface="Lato"/>
              </a:rPr>
              <a:t>Andriamaraoson Lalaniaina Fanomezantsoa</a:t>
            </a:r>
            <a:endParaRPr b="1" sz="1200">
              <a:solidFill>
                <a:srgbClr val="FFE000"/>
              </a:solidFill>
              <a:latin typeface="Lato"/>
              <a:ea typeface="Lato"/>
              <a:cs typeface="Lato"/>
              <a:sym typeface="Lato"/>
            </a:endParaRPr>
          </a:p>
          <a:p>
            <a:pPr indent="-304800" lvl="0" marL="457200" rtl="0" algn="l">
              <a:spcBef>
                <a:spcPts val="0"/>
              </a:spcBef>
              <a:spcAft>
                <a:spcPts val="0"/>
              </a:spcAft>
              <a:buClr>
                <a:srgbClr val="FFE000"/>
              </a:buClr>
              <a:buSzPts val="1200"/>
              <a:buFont typeface="Lato"/>
              <a:buChar char="●"/>
            </a:pPr>
            <a:r>
              <a:rPr b="1" lang="en" sz="1200">
                <a:solidFill>
                  <a:srgbClr val="FFE000"/>
                </a:solidFill>
                <a:latin typeface="Lato"/>
                <a:ea typeface="Lato"/>
                <a:cs typeface="Lato"/>
                <a:sym typeface="Lato"/>
              </a:rPr>
              <a:t>Nandrianina Fitahiantsoa</a:t>
            </a:r>
            <a:endParaRPr b="1" sz="1200">
              <a:solidFill>
                <a:srgbClr val="FFE000"/>
              </a:solidFill>
              <a:latin typeface="Lato"/>
              <a:ea typeface="Lato"/>
              <a:cs typeface="Lato"/>
              <a:sym typeface="Lato"/>
            </a:endParaRPr>
          </a:p>
          <a:p>
            <a:pPr indent="0" lvl="0" marL="0" rtl="0" algn="l">
              <a:spcBef>
                <a:spcPts val="0"/>
              </a:spcBef>
              <a:spcAft>
                <a:spcPts val="0"/>
              </a:spcAft>
              <a:buNone/>
            </a:pPr>
            <a:r>
              <a:t/>
            </a:r>
            <a:endParaRPr>
              <a:solidFill>
                <a:srgbClr val="FFE000"/>
              </a:solidFill>
              <a:latin typeface="Lato"/>
              <a:ea typeface="Lato"/>
              <a:cs typeface="Lato"/>
              <a:sym typeface="Lato"/>
            </a:endParaRPr>
          </a:p>
          <a:p>
            <a:pPr indent="0" lvl="0" marL="0" rtl="0" algn="l">
              <a:spcBef>
                <a:spcPts val="0"/>
              </a:spcBef>
              <a:spcAft>
                <a:spcPts val="0"/>
              </a:spcAft>
              <a:buNone/>
            </a:pPr>
            <a:r>
              <a:t/>
            </a:r>
            <a:endParaRPr>
              <a:solidFill>
                <a:srgbClr val="FFE000"/>
              </a:solidFill>
              <a:latin typeface="Lato"/>
              <a:ea typeface="Lato"/>
              <a:cs typeface="Lato"/>
              <a:sym typeface="Lato"/>
            </a:endParaRPr>
          </a:p>
        </p:txBody>
      </p:sp>
      <p:pic>
        <p:nvPicPr>
          <p:cNvPr id="234" name="Google Shape;234;p36"/>
          <p:cNvPicPr preferRelativeResize="0"/>
          <p:nvPr/>
        </p:nvPicPr>
        <p:blipFill>
          <a:blip r:embed="rId3">
            <a:alphaModFix/>
          </a:blip>
          <a:stretch>
            <a:fillRect/>
          </a:stretch>
        </p:blipFill>
        <p:spPr>
          <a:xfrm>
            <a:off x="1122850" y="717700"/>
            <a:ext cx="799450" cy="79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45"/>
          <p:cNvSpPr txBox="1"/>
          <p:nvPr>
            <p:ph idx="2" type="title"/>
          </p:nvPr>
        </p:nvSpPr>
        <p:spPr>
          <a:xfrm>
            <a:off x="6522700" y="676775"/>
            <a:ext cx="1652100" cy="1511400"/>
          </a:xfrm>
          <a:prstGeom prst="rect">
            <a:avLst/>
          </a:prstGeom>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5" name="Google Shape;315;p45"/>
          <p:cNvSpPr txBox="1"/>
          <p:nvPr/>
        </p:nvSpPr>
        <p:spPr>
          <a:xfrm>
            <a:off x="295275" y="1400175"/>
            <a:ext cx="3000000" cy="723300"/>
          </a:xfrm>
          <a:prstGeom prst="rect">
            <a:avLst/>
          </a:prstGeom>
          <a:solidFill>
            <a:schemeClr val="dk1"/>
          </a:solidFill>
          <a:ln>
            <a:noFill/>
          </a:ln>
          <a:effectLst>
            <a:outerShdw blurRad="57150" rotWithShape="0" algn="bl" dir="7860000" dist="247650">
              <a:srgbClr val="000000">
                <a:alpha val="74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Comfortaa"/>
                <a:ea typeface="Comfortaa"/>
                <a:cs typeface="Comfortaa"/>
                <a:sym typeface="Comfortaa"/>
              </a:rPr>
              <a:t>Principe</a:t>
            </a:r>
            <a:endParaRPr/>
          </a:p>
        </p:txBody>
      </p:sp>
      <p:sp>
        <p:nvSpPr>
          <p:cNvPr id="316" name="Google Shape;316;p45"/>
          <p:cNvSpPr txBox="1"/>
          <p:nvPr/>
        </p:nvSpPr>
        <p:spPr>
          <a:xfrm>
            <a:off x="1845950" y="2019600"/>
            <a:ext cx="2782800" cy="723300"/>
          </a:xfrm>
          <a:prstGeom prst="rect">
            <a:avLst/>
          </a:prstGeom>
          <a:solidFill>
            <a:srgbClr val="88E8E8"/>
          </a:solidFill>
          <a:ln>
            <a:noFill/>
          </a:ln>
          <a:effectLst>
            <a:outerShdw blurRad="57150" rotWithShape="0" algn="bl" dir="7860000" dist="247650">
              <a:srgbClr val="000000">
                <a:alpha val="74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Comfortaa"/>
                <a:ea typeface="Comfortaa"/>
                <a:cs typeface="Comfortaa"/>
                <a:sym typeface="Comfortaa"/>
              </a:rPr>
              <a:t>de</a:t>
            </a:r>
            <a:endParaRPr/>
          </a:p>
        </p:txBody>
      </p:sp>
      <p:sp>
        <p:nvSpPr>
          <p:cNvPr id="317" name="Google Shape;317;p45"/>
          <p:cNvSpPr txBox="1"/>
          <p:nvPr>
            <p:ph idx="1" type="subTitle"/>
          </p:nvPr>
        </p:nvSpPr>
        <p:spPr>
          <a:xfrm>
            <a:off x="2884000" y="2676225"/>
            <a:ext cx="3638700" cy="945600"/>
          </a:xfrm>
          <a:prstGeom prst="rect">
            <a:avLst/>
          </a:prstGeom>
          <a:effectLst>
            <a:outerShdw blurRad="57150" rotWithShape="0" algn="bl" dir="7860000" dist="247650">
              <a:srgbClr val="000000">
                <a:alpha val="7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Comfortaa"/>
                <a:ea typeface="Comfortaa"/>
                <a:cs typeface="Comfortaa"/>
                <a:sym typeface="Comfortaa"/>
              </a:rPr>
              <a:t>conception</a:t>
            </a:r>
            <a:endParaRPr sz="3500">
              <a:latin typeface="Comfortaa"/>
              <a:ea typeface="Comfortaa"/>
              <a:cs typeface="Comfortaa"/>
              <a:sym typeface="Comfortaa"/>
            </a:endParaRPr>
          </a:p>
        </p:txBody>
      </p:sp>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300"/>
                                        <p:tgtEl>
                                          <p:spTgt spid="316"/>
                                        </p:tgtEl>
                                        <p:attrNameLst>
                                          <p:attrName>ppt_x</p:attrName>
                                        </p:attrNameLst>
                                      </p:cBhvr>
                                      <p:tavLst>
                                        <p:tav fmla="" tm="0">
                                          <p:val>
                                            <p:strVal val="#ppt_x-1"/>
                                          </p:val>
                                        </p:tav>
                                        <p:tav fmla="" tm="100000">
                                          <p:val>
                                            <p:strVal val="#ppt_x"/>
                                          </p:val>
                                        </p:tav>
                                      </p:tavLst>
                                    </p:anim>
                                  </p:childTnLst>
                                </p:cTn>
                              </p:par>
                            </p:childTnLst>
                          </p:cTn>
                        </p:par>
                        <p:par>
                          <p:cTn fill="hold">
                            <p:stCondLst>
                              <p:cond delay="2300"/>
                            </p:stCondLst>
                            <p:childTnLst>
                              <p:par>
                                <p:cTn fill="hold" nodeType="after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300"/>
                                        <p:tgtEl>
                                          <p:spTgt spid="3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4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Principes de conception de </a:t>
            </a:r>
            <a:r>
              <a:rPr lang="en" sz="2700">
                <a:solidFill>
                  <a:srgbClr val="07B6D4"/>
                </a:solidFill>
              </a:rPr>
              <a:t>Tailwind CSS</a:t>
            </a:r>
            <a:endParaRPr sz="2700">
              <a:solidFill>
                <a:schemeClr val="dk2"/>
              </a:solidFill>
            </a:endParaRPr>
          </a:p>
        </p:txBody>
      </p:sp>
      <p:sp>
        <p:nvSpPr>
          <p:cNvPr id="323" name="Google Shape;323;p46"/>
          <p:cNvSpPr txBox="1"/>
          <p:nvPr>
            <p:ph idx="1" type="subTitle"/>
          </p:nvPr>
        </p:nvSpPr>
        <p:spPr>
          <a:xfrm>
            <a:off x="948600" y="1593750"/>
            <a:ext cx="4294800" cy="28470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 sz="1000">
                <a:latin typeface="Comfortaa"/>
                <a:ea typeface="Comfortaa"/>
                <a:cs typeface="Comfortaa"/>
                <a:sym typeface="Comfortaa"/>
              </a:rPr>
              <a:t>        </a:t>
            </a:r>
            <a:r>
              <a:rPr lang="en" sz="1000" u="sng">
                <a:latin typeface="Comfortaa"/>
                <a:ea typeface="Comfortaa"/>
                <a:cs typeface="Comfortaa"/>
                <a:sym typeface="Comfortaa"/>
              </a:rPr>
              <a:t>Tailwind CSS repose sur quelques idées importantes</a:t>
            </a:r>
            <a:r>
              <a:rPr lang="en" sz="1000">
                <a:latin typeface="Comfortaa"/>
                <a:ea typeface="Comfortaa"/>
                <a:cs typeface="Comfortaa"/>
                <a:sym typeface="Comfortaa"/>
              </a:rPr>
              <a:t>:</a:t>
            </a:r>
            <a:endParaRPr sz="1200">
              <a:latin typeface="Comfortaa"/>
              <a:ea typeface="Comfortaa"/>
              <a:cs typeface="Comfortaa"/>
              <a:sym typeface="Comfortaa"/>
            </a:endParaRPr>
          </a:p>
          <a:p>
            <a:pPr indent="-298450" lvl="0" marL="457200" rtl="0" algn="l">
              <a:spcBef>
                <a:spcPts val="1500"/>
              </a:spcBef>
              <a:spcAft>
                <a:spcPts val="0"/>
              </a:spcAft>
              <a:buSzPts val="1100"/>
              <a:buFont typeface="Comfortaa Light"/>
              <a:buChar char="●"/>
            </a:pPr>
            <a:r>
              <a:rPr lang="en" sz="1200">
                <a:latin typeface="Comfortaa"/>
                <a:ea typeface="Comfortaa"/>
                <a:cs typeface="Comfortaa"/>
                <a:sym typeface="Comfortaa"/>
              </a:rPr>
              <a:t>la </a:t>
            </a:r>
            <a:r>
              <a:rPr b="1" lang="en" sz="1200">
                <a:highlight>
                  <a:schemeClr val="dk2"/>
                </a:highlight>
                <a:latin typeface="Comfortaa"/>
                <a:ea typeface="Comfortaa"/>
                <a:cs typeface="Comfortaa"/>
                <a:sym typeface="Comfortaa"/>
              </a:rPr>
              <a:t>simplicité</a:t>
            </a:r>
            <a:r>
              <a:rPr lang="en" sz="1200">
                <a:latin typeface="Comfortaa"/>
                <a:ea typeface="Comfortaa"/>
                <a:cs typeface="Comfortaa"/>
                <a:sym typeface="Comfortaa"/>
              </a:rPr>
              <a:t>: </a:t>
            </a:r>
            <a:r>
              <a:rPr lang="en" sz="1200">
                <a:latin typeface="Times New Roman"/>
                <a:ea typeface="Times New Roman"/>
                <a:cs typeface="Times New Roman"/>
                <a:sym typeface="Times New Roman"/>
              </a:rPr>
              <a:t> </a:t>
            </a:r>
            <a:r>
              <a:rPr lang="en" sz="1100">
                <a:latin typeface="Comfortaa"/>
                <a:ea typeface="Comfortaa"/>
                <a:cs typeface="Comfortaa"/>
                <a:sym typeface="Comfortaa"/>
              </a:rPr>
              <a:t>il ne contient que des outils essentiels, ce qui le rend facile à apprendre.</a:t>
            </a:r>
            <a:endParaRPr sz="1100">
              <a:latin typeface="Comfortaa"/>
              <a:ea typeface="Comfortaa"/>
              <a:cs typeface="Comfortaa"/>
              <a:sym typeface="Comfortaa"/>
            </a:endParaRPr>
          </a:p>
          <a:p>
            <a:pPr indent="-298450" lvl="0" marL="457200" rtl="0" algn="l">
              <a:spcBef>
                <a:spcPts val="1500"/>
              </a:spcBef>
              <a:spcAft>
                <a:spcPts val="0"/>
              </a:spcAft>
              <a:buSzPts val="1100"/>
              <a:buFont typeface="Comfortaa Light"/>
              <a:buChar char="●"/>
            </a:pPr>
            <a:r>
              <a:rPr lang="en" sz="1100">
                <a:latin typeface="Comfortaa"/>
                <a:ea typeface="Comfortaa"/>
                <a:cs typeface="Comfortaa"/>
                <a:sym typeface="Comfortaa"/>
              </a:rPr>
              <a:t>Il est </a:t>
            </a:r>
            <a:r>
              <a:rPr b="1" lang="en" sz="1100">
                <a:highlight>
                  <a:schemeClr val="dk2"/>
                </a:highlight>
                <a:latin typeface="Comfortaa"/>
                <a:ea typeface="Comfortaa"/>
                <a:cs typeface="Comfortaa"/>
                <a:sym typeface="Comfortaa"/>
              </a:rPr>
              <a:t>modulaire</a:t>
            </a:r>
            <a:r>
              <a:rPr lang="en" sz="1100">
                <a:latin typeface="Comfortaa"/>
                <a:ea typeface="Comfortaa"/>
                <a:cs typeface="Comfortaa"/>
                <a:sym typeface="Comfortaa"/>
              </a:rPr>
              <a:t>, ce qui signifie que vous pouvez choisir les parties que vous souhaitez utiliser.</a:t>
            </a:r>
            <a:endParaRPr sz="1100">
              <a:latin typeface="Comfortaa"/>
              <a:ea typeface="Comfortaa"/>
              <a:cs typeface="Comfortaa"/>
              <a:sym typeface="Comfortaa"/>
            </a:endParaRPr>
          </a:p>
          <a:p>
            <a:pPr indent="-298450" lvl="0" marL="457200" rtl="0" algn="l">
              <a:spcBef>
                <a:spcPts val="1500"/>
              </a:spcBef>
              <a:spcAft>
                <a:spcPts val="0"/>
              </a:spcAft>
              <a:buSzPts val="1100"/>
              <a:buFont typeface="Comfortaa"/>
              <a:buChar char="●"/>
            </a:pPr>
            <a:r>
              <a:rPr lang="en" sz="1100">
                <a:latin typeface="Comfortaa"/>
                <a:ea typeface="Comfortaa"/>
                <a:cs typeface="Comfortaa"/>
                <a:sym typeface="Comfortaa"/>
              </a:rPr>
              <a:t>Il favorise </a:t>
            </a:r>
            <a:r>
              <a:rPr b="1" lang="en" sz="1100">
                <a:latin typeface="Comfortaa"/>
                <a:ea typeface="Comfortaa"/>
                <a:cs typeface="Comfortaa"/>
                <a:sym typeface="Comfortaa"/>
              </a:rPr>
              <a:t>la </a:t>
            </a:r>
            <a:r>
              <a:rPr b="1" lang="en" sz="1100">
                <a:highlight>
                  <a:schemeClr val="dk2"/>
                </a:highlight>
                <a:latin typeface="Comfortaa"/>
                <a:ea typeface="Comfortaa"/>
                <a:cs typeface="Comfortaa"/>
                <a:sym typeface="Comfortaa"/>
              </a:rPr>
              <a:t>réutilisation</a:t>
            </a:r>
            <a:r>
              <a:rPr b="1" lang="en" sz="1100">
                <a:latin typeface="Comfortaa"/>
                <a:ea typeface="Comfortaa"/>
                <a:cs typeface="Comfortaa"/>
                <a:sym typeface="Comfortaa"/>
              </a:rPr>
              <a:t>,</a:t>
            </a:r>
            <a:r>
              <a:rPr lang="en" sz="1100">
                <a:latin typeface="Comfortaa"/>
                <a:ea typeface="Comfortaa"/>
                <a:cs typeface="Comfortaa"/>
                <a:sym typeface="Comfortaa"/>
              </a:rPr>
              <a:t> ce qui signifie que vous pouvez utiliser les mêmes classes sur différentes parties de votre site.</a:t>
            </a:r>
            <a:endParaRPr sz="1100">
              <a:latin typeface="Comfortaa"/>
              <a:ea typeface="Comfortaa"/>
              <a:cs typeface="Comfortaa"/>
              <a:sym typeface="Comfortaa"/>
            </a:endParaRPr>
          </a:p>
          <a:p>
            <a:pPr indent="0" lvl="0" marL="0" rtl="0" algn="l">
              <a:spcBef>
                <a:spcPts val="1500"/>
              </a:spcBef>
              <a:spcAft>
                <a:spcPts val="0"/>
              </a:spcAft>
              <a:buNone/>
            </a:pPr>
            <a:r>
              <a:t/>
            </a:r>
            <a:endParaRPr/>
          </a:p>
        </p:txBody>
      </p:sp>
      <p:cxnSp>
        <p:nvCxnSpPr>
          <p:cNvPr id="324" name="Google Shape;324;p46"/>
          <p:cNvCxnSpPr/>
          <p:nvPr/>
        </p:nvCxnSpPr>
        <p:spPr>
          <a:xfrm flipH="1" rot="-5400000">
            <a:off x="7117975" y="3582375"/>
            <a:ext cx="1644000" cy="6264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325" name="Google Shape;325;p46"/>
          <p:cNvCxnSpPr/>
          <p:nvPr/>
        </p:nvCxnSpPr>
        <p:spPr>
          <a:xfrm flipH="1" rot="10800000">
            <a:off x="5693075" y="1593750"/>
            <a:ext cx="3014100" cy="931800"/>
          </a:xfrm>
          <a:prstGeom prst="bentConnector3">
            <a:avLst>
              <a:gd fmla="val 50000" name="adj1"/>
            </a:avLst>
          </a:prstGeom>
          <a:noFill/>
          <a:ln cap="flat" cmpd="sng" w="28575">
            <a:solidFill>
              <a:schemeClr val="dk2"/>
            </a:solidFill>
            <a:prstDash val="solid"/>
            <a:round/>
            <a:headEnd len="med" w="med" type="oval"/>
            <a:tailEnd len="med" w="med" type="none"/>
          </a:ln>
        </p:spPr>
      </p:cxn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1000"/>
                                        <p:tgtEl>
                                          <p:spTgt spid="3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 calcmode="lin" valueType="num">
                                      <p:cBhvr additive="base">
                                        <p:cTn dur="1500"/>
                                        <p:tgtEl>
                                          <p:spTgt spid="3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 calcmode="lin" valueType="num">
                                      <p:cBhvr additive="base">
                                        <p:cTn dur="1500"/>
                                        <p:tgtEl>
                                          <p:spTgt spid="3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 calcmode="lin" valueType="num">
                                      <p:cBhvr additive="base">
                                        <p:cTn dur="1500"/>
                                        <p:tgtEl>
                                          <p:spTgt spid="32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 calcmode="lin" valueType="num">
                                      <p:cBhvr additive="base">
                                        <p:cTn dur="1500"/>
                                        <p:tgtEl>
                                          <p:spTgt spid="32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 calcmode="lin" valueType="num">
                                      <p:cBhvr additive="base">
                                        <p:cTn dur="1500"/>
                                        <p:tgtEl>
                                          <p:spTgt spid="32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7"/>
          <p:cNvSpPr txBox="1"/>
          <p:nvPr/>
        </p:nvSpPr>
        <p:spPr>
          <a:xfrm>
            <a:off x="720000" y="1682700"/>
            <a:ext cx="2020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1700">
                <a:solidFill>
                  <a:schemeClr val="dk2"/>
                </a:solidFill>
                <a:latin typeface="Comfortaa"/>
                <a:ea typeface="Comfortaa"/>
                <a:cs typeface="Comfortaa"/>
                <a:sym typeface="Comfortaa"/>
              </a:rPr>
              <a:t>Facilité d'apprentissage </a:t>
            </a:r>
            <a:endParaRPr sz="2900">
              <a:solidFill>
                <a:schemeClr val="dk2"/>
              </a:solidFill>
              <a:latin typeface="Comfortaa"/>
              <a:ea typeface="Comfortaa"/>
              <a:cs typeface="Comfortaa"/>
              <a:sym typeface="Comfortaa"/>
            </a:endParaRPr>
          </a:p>
        </p:txBody>
      </p:sp>
      <p:sp>
        <p:nvSpPr>
          <p:cNvPr id="331" name="Google Shape;33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Avantages de </a:t>
            </a:r>
            <a:r>
              <a:rPr lang="en">
                <a:solidFill>
                  <a:srgbClr val="07B6D4"/>
                </a:solidFill>
              </a:rPr>
              <a:t>Tailwind </a:t>
            </a:r>
            <a:r>
              <a:rPr lang="en"/>
              <a:t>C</a:t>
            </a:r>
            <a:r>
              <a:rPr lang="en">
                <a:solidFill>
                  <a:srgbClr val="07B6D4"/>
                </a:solidFill>
              </a:rPr>
              <a:t>S</a:t>
            </a:r>
            <a:r>
              <a:rPr lang="en"/>
              <a:t>S</a:t>
            </a:r>
            <a:endParaRPr/>
          </a:p>
        </p:txBody>
      </p:sp>
      <p:sp>
        <p:nvSpPr>
          <p:cNvPr id="332" name="Google Shape;332;p47"/>
          <p:cNvSpPr txBox="1"/>
          <p:nvPr/>
        </p:nvSpPr>
        <p:spPr>
          <a:xfrm>
            <a:off x="3519651" y="2283900"/>
            <a:ext cx="2104800" cy="880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Comfortaa"/>
                <a:ea typeface="Comfortaa"/>
                <a:cs typeface="Comfortaa"/>
                <a:sym typeface="Comfortaa"/>
              </a:rPr>
              <a:t>Classes Utilitaires</a:t>
            </a:r>
            <a:endParaRPr b="1" sz="2400">
              <a:solidFill>
                <a:schemeClr val="dk2"/>
              </a:solidFill>
              <a:latin typeface="Comfortaa"/>
              <a:ea typeface="Comfortaa"/>
              <a:cs typeface="Comfortaa"/>
              <a:sym typeface="Comfortaa"/>
            </a:endParaRPr>
          </a:p>
        </p:txBody>
      </p:sp>
      <p:cxnSp>
        <p:nvCxnSpPr>
          <p:cNvPr id="333" name="Google Shape;333;p47"/>
          <p:cNvCxnSpPr>
            <a:stCxn id="332" idx="0"/>
            <a:endCxn id="334" idx="1"/>
          </p:cNvCxnSpPr>
          <p:nvPr/>
        </p:nvCxnSpPr>
        <p:spPr>
          <a:xfrm rot="-5400000">
            <a:off x="5326701" y="1207350"/>
            <a:ext cx="321900" cy="1831200"/>
          </a:xfrm>
          <a:prstGeom prst="bentConnector2">
            <a:avLst/>
          </a:prstGeom>
          <a:noFill/>
          <a:ln cap="flat" cmpd="sng" w="28575">
            <a:solidFill>
              <a:schemeClr val="dk2"/>
            </a:solidFill>
            <a:prstDash val="solid"/>
            <a:round/>
            <a:headEnd len="med" w="med" type="none"/>
            <a:tailEnd len="med" w="med" type="oval"/>
          </a:ln>
        </p:spPr>
      </p:cxnSp>
      <p:cxnSp>
        <p:nvCxnSpPr>
          <p:cNvPr id="335" name="Google Shape;335;p47"/>
          <p:cNvCxnSpPr>
            <a:stCxn id="332" idx="2"/>
            <a:endCxn id="336" idx="1"/>
          </p:cNvCxnSpPr>
          <p:nvPr/>
        </p:nvCxnSpPr>
        <p:spPr>
          <a:xfrm flipH="1" rot="-5400000">
            <a:off x="5326701" y="2409750"/>
            <a:ext cx="321900" cy="1831200"/>
          </a:xfrm>
          <a:prstGeom prst="bentConnector2">
            <a:avLst/>
          </a:prstGeom>
          <a:noFill/>
          <a:ln cap="flat" cmpd="sng" w="28575">
            <a:solidFill>
              <a:schemeClr val="dk2"/>
            </a:solidFill>
            <a:prstDash val="solid"/>
            <a:round/>
            <a:headEnd len="med" w="med" type="none"/>
            <a:tailEnd len="med" w="med" type="oval"/>
          </a:ln>
        </p:spPr>
      </p:cxnSp>
      <p:sp>
        <p:nvSpPr>
          <p:cNvPr id="337" name="Google Shape;337;p47"/>
          <p:cNvSpPr txBox="1"/>
          <p:nvPr/>
        </p:nvSpPr>
        <p:spPr>
          <a:xfrm>
            <a:off x="720000" y="3206705"/>
            <a:ext cx="2020800" cy="558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1700">
                <a:solidFill>
                  <a:schemeClr val="dk2"/>
                </a:solidFill>
                <a:latin typeface="Roboto"/>
                <a:ea typeface="Roboto"/>
                <a:cs typeface="Roboto"/>
                <a:sym typeface="Roboto"/>
              </a:rPr>
              <a:t>Personnalisation Flexible </a:t>
            </a:r>
            <a:endParaRPr sz="2900">
              <a:solidFill>
                <a:schemeClr val="dk2"/>
              </a:solidFill>
              <a:latin typeface="Comfortaa"/>
              <a:ea typeface="Comfortaa"/>
              <a:cs typeface="Comfortaa"/>
              <a:sym typeface="Comfortaa"/>
            </a:endParaRPr>
          </a:p>
        </p:txBody>
      </p:sp>
      <p:sp>
        <p:nvSpPr>
          <p:cNvPr id="334" name="Google Shape;334;p47"/>
          <p:cNvSpPr txBox="1"/>
          <p:nvPr/>
        </p:nvSpPr>
        <p:spPr>
          <a:xfrm>
            <a:off x="6403250" y="1682700"/>
            <a:ext cx="28572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Comfortaa"/>
                <a:ea typeface="Comfortaa"/>
                <a:cs typeface="Comfortaa"/>
                <a:sym typeface="Comfortaa"/>
              </a:rPr>
              <a:t>Productivité Élevée</a:t>
            </a:r>
            <a:endParaRPr sz="1700">
              <a:solidFill>
                <a:schemeClr val="dk2"/>
              </a:solidFill>
              <a:latin typeface="Comfortaa"/>
              <a:ea typeface="Comfortaa"/>
              <a:cs typeface="Comfortaa"/>
              <a:sym typeface="Comfortaa"/>
            </a:endParaRPr>
          </a:p>
        </p:txBody>
      </p:sp>
      <p:sp>
        <p:nvSpPr>
          <p:cNvPr id="336" name="Google Shape;336;p47"/>
          <p:cNvSpPr txBox="1"/>
          <p:nvPr/>
        </p:nvSpPr>
        <p:spPr>
          <a:xfrm>
            <a:off x="6403200" y="3206705"/>
            <a:ext cx="2020800" cy="55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2"/>
                </a:solidFill>
                <a:latin typeface="Comfortaa"/>
                <a:ea typeface="Comfortaa"/>
                <a:cs typeface="Comfortaa"/>
                <a:sym typeface="Comfortaa"/>
              </a:rPr>
              <a:t>Légèreté</a:t>
            </a:r>
            <a:endParaRPr sz="2900">
              <a:solidFill>
                <a:schemeClr val="dk2"/>
              </a:solidFill>
              <a:latin typeface="Comfortaa"/>
              <a:ea typeface="Comfortaa"/>
              <a:cs typeface="Comfortaa"/>
              <a:sym typeface="Comfortaa"/>
            </a:endParaRPr>
          </a:p>
        </p:txBody>
      </p:sp>
      <p:cxnSp>
        <p:nvCxnSpPr>
          <p:cNvPr id="338" name="Google Shape;338;p47"/>
          <p:cNvCxnSpPr>
            <a:stCxn id="332" idx="0"/>
            <a:endCxn id="330" idx="3"/>
          </p:cNvCxnSpPr>
          <p:nvPr/>
        </p:nvCxnSpPr>
        <p:spPr>
          <a:xfrm flipH="1" rot="5400000">
            <a:off x="3495501" y="1207350"/>
            <a:ext cx="321900" cy="1831200"/>
          </a:xfrm>
          <a:prstGeom prst="bentConnector2">
            <a:avLst/>
          </a:prstGeom>
          <a:noFill/>
          <a:ln cap="flat" cmpd="sng" w="28575">
            <a:solidFill>
              <a:schemeClr val="dk2"/>
            </a:solidFill>
            <a:prstDash val="solid"/>
            <a:round/>
            <a:headEnd len="med" w="med" type="none"/>
            <a:tailEnd len="med" w="med" type="oval"/>
          </a:ln>
        </p:spPr>
      </p:cxnSp>
      <p:cxnSp>
        <p:nvCxnSpPr>
          <p:cNvPr id="339" name="Google Shape;339;p47"/>
          <p:cNvCxnSpPr>
            <a:stCxn id="332" idx="2"/>
            <a:endCxn id="337" idx="3"/>
          </p:cNvCxnSpPr>
          <p:nvPr/>
        </p:nvCxnSpPr>
        <p:spPr>
          <a:xfrm rot="5400000">
            <a:off x="3495501" y="2409750"/>
            <a:ext cx="321900" cy="1831200"/>
          </a:xfrm>
          <a:prstGeom prst="bentConnector2">
            <a:avLst/>
          </a:prstGeom>
          <a:noFill/>
          <a:ln cap="flat" cmpd="sng" w="28575">
            <a:solidFill>
              <a:schemeClr val="dk2"/>
            </a:solidFill>
            <a:prstDash val="solid"/>
            <a:round/>
            <a:headEnd len="med" w="med" type="none"/>
            <a:tailEnd len="med" w="med" type="oval"/>
          </a:ln>
        </p:spPr>
      </p:cxnSp>
      <p:cxnSp>
        <p:nvCxnSpPr>
          <p:cNvPr id="340" name="Google Shape;340;p47"/>
          <p:cNvCxnSpPr/>
          <p:nvPr/>
        </p:nvCxnSpPr>
        <p:spPr>
          <a:xfrm flipH="1">
            <a:off x="580825" y="1304275"/>
            <a:ext cx="1534500" cy="219300"/>
          </a:xfrm>
          <a:prstGeom prst="bentConnector3">
            <a:avLst>
              <a:gd fmla="val 50000" name="adj1"/>
            </a:avLst>
          </a:prstGeom>
          <a:noFill/>
          <a:ln cap="flat" cmpd="sng" w="28575">
            <a:solidFill>
              <a:schemeClr val="dk2"/>
            </a:solidFill>
            <a:prstDash val="solid"/>
            <a:round/>
            <a:headEnd len="med" w="med" type="oval"/>
            <a:tailEnd len="med" w="med" type="none"/>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500"/>
                                        <p:tgtEl>
                                          <p:spTgt spid="331"/>
                                        </p:tgtEl>
                                        <p:attrNameLst>
                                          <p:attrName>ppt_w</p:attrName>
                                        </p:attrNameLst>
                                      </p:cBhvr>
                                      <p:tavLst>
                                        <p:tav fmla="" tm="0">
                                          <p:val>
                                            <p:strVal val="0"/>
                                          </p:val>
                                        </p:tav>
                                        <p:tav fmla="" tm="100000">
                                          <p:val>
                                            <p:strVal val="#ppt_w"/>
                                          </p:val>
                                        </p:tav>
                                      </p:tavLst>
                                    </p:anim>
                                    <p:anim calcmode="lin" valueType="num">
                                      <p:cBhvr additive="base">
                                        <p:cTn dur="1500"/>
                                        <p:tgtEl>
                                          <p:spTgt spid="3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1000"/>
                                        <p:tgtEl>
                                          <p:spTgt spid="3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48"/>
          <p:cNvSpPr/>
          <p:nvPr/>
        </p:nvSpPr>
        <p:spPr>
          <a:xfrm>
            <a:off x="1264400" y="2362575"/>
            <a:ext cx="6945000" cy="2112900"/>
          </a:xfrm>
          <a:prstGeom prst="rect">
            <a:avLst/>
          </a:prstGeom>
          <a:solidFill>
            <a:schemeClr val="dk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5600">
                <a:solidFill>
                  <a:schemeClr val="dk2"/>
                </a:solidFill>
                <a:latin typeface="Comfortaa"/>
                <a:ea typeface="Comfortaa"/>
                <a:cs typeface="Comfortaa"/>
                <a:sym typeface="Comfortaa"/>
              </a:rPr>
              <a:t>  </a:t>
            </a:r>
            <a:r>
              <a:rPr lang="en" sz="5600">
                <a:solidFill>
                  <a:schemeClr val="dk2"/>
                </a:solidFill>
                <a:latin typeface="Comfortaa"/>
                <a:ea typeface="Comfortaa"/>
                <a:cs typeface="Comfortaa"/>
                <a:sym typeface="Comfortaa"/>
              </a:rPr>
              <a:t>Application</a:t>
            </a:r>
            <a:endParaRPr sz="5600">
              <a:solidFill>
                <a:schemeClr val="dk2"/>
              </a:solidFill>
              <a:latin typeface="Comfortaa"/>
              <a:ea typeface="Comfortaa"/>
              <a:cs typeface="Comfortaa"/>
              <a:sym typeface="Comfortaa"/>
            </a:endParaRPr>
          </a:p>
        </p:txBody>
      </p:sp>
      <p:sp>
        <p:nvSpPr>
          <p:cNvPr id="346" name="Google Shape;346;p48"/>
          <p:cNvSpPr txBox="1"/>
          <p:nvPr>
            <p:ph idx="2" type="title"/>
          </p:nvPr>
        </p:nvSpPr>
        <p:spPr>
          <a:xfrm>
            <a:off x="1264400" y="581300"/>
            <a:ext cx="1652100" cy="1511400"/>
          </a:xfrm>
          <a:prstGeom prst="rect">
            <a:avLst/>
          </a:prstGeom>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47" name="Google Shape;347;p48"/>
          <p:cNvPicPr preferRelativeResize="0"/>
          <p:nvPr/>
        </p:nvPicPr>
        <p:blipFill>
          <a:blip r:embed="rId3">
            <a:alphaModFix/>
          </a:blip>
          <a:stretch>
            <a:fillRect/>
          </a:stretch>
        </p:blipFill>
        <p:spPr>
          <a:xfrm>
            <a:off x="6631375" y="1690638"/>
            <a:ext cx="2057775" cy="2057775"/>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600"/>
                                        <p:tgtEl>
                                          <p:spTgt spid="3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49"/>
          <p:cNvSpPr txBox="1"/>
          <p:nvPr>
            <p:ph type="title"/>
          </p:nvPr>
        </p:nvSpPr>
        <p:spPr>
          <a:xfrm>
            <a:off x="1024800" y="646050"/>
            <a:ext cx="3998700" cy="18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Installer et/ou lier </a:t>
            </a:r>
            <a:r>
              <a:rPr lang="en">
                <a:solidFill>
                  <a:srgbClr val="07B6D4"/>
                </a:solidFill>
              </a:rPr>
              <a:t>Tailwind </a:t>
            </a:r>
            <a:r>
              <a:rPr lang="en"/>
              <a:t>C</a:t>
            </a:r>
            <a:r>
              <a:rPr lang="en">
                <a:solidFill>
                  <a:srgbClr val="07B6D4"/>
                </a:solidFill>
              </a:rPr>
              <a:t>S</a:t>
            </a:r>
            <a:r>
              <a:rPr lang="en"/>
              <a:t>S</a:t>
            </a:r>
            <a:r>
              <a:rPr lang="en"/>
              <a:t> </a:t>
            </a:r>
            <a:endParaRPr>
              <a:solidFill>
                <a:schemeClr val="dk2"/>
              </a:solidFill>
            </a:endParaRPr>
          </a:p>
        </p:txBody>
      </p:sp>
      <p:sp>
        <p:nvSpPr>
          <p:cNvPr id="353" name="Google Shape;353;p49"/>
          <p:cNvSpPr txBox="1"/>
          <p:nvPr>
            <p:ph idx="1" type="subTitle"/>
          </p:nvPr>
        </p:nvSpPr>
        <p:spPr>
          <a:xfrm>
            <a:off x="436725" y="2559375"/>
            <a:ext cx="4731300" cy="62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Installer</a:t>
            </a:r>
            <a:r>
              <a:rPr lang="en" sz="1200"/>
              <a:t> </a:t>
            </a:r>
            <a:r>
              <a:rPr lang="en" sz="1200"/>
              <a:t>"Node Package Manager" ou </a:t>
            </a:r>
            <a:r>
              <a:rPr lang="en" sz="1200">
                <a:solidFill>
                  <a:schemeClr val="dk2"/>
                </a:solidFill>
              </a:rPr>
              <a:t>npm </a:t>
            </a:r>
            <a:r>
              <a:rPr lang="en" sz="1200"/>
              <a:t>puis suivre les </a:t>
            </a:r>
            <a:r>
              <a:rPr lang="en" sz="1200"/>
              <a:t>étapes:</a:t>
            </a:r>
            <a:r>
              <a:rPr lang="en" sz="1200"/>
              <a:t> </a:t>
            </a:r>
            <a:endParaRPr sz="1200"/>
          </a:p>
          <a:p>
            <a:pPr indent="0" lvl="0" marL="457200" rtl="0" algn="l">
              <a:spcBef>
                <a:spcPts val="0"/>
              </a:spcBef>
              <a:spcAft>
                <a:spcPts val="0"/>
              </a:spcAft>
              <a:buNone/>
            </a:pPr>
            <a:r>
              <a:t/>
            </a:r>
            <a:endParaRPr b="1" sz="1200">
              <a:solidFill>
                <a:schemeClr val="dk2"/>
              </a:solidFill>
            </a:endParaRPr>
          </a:p>
          <a:p>
            <a:pPr indent="0" lvl="0" marL="45720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cxnSp>
        <p:nvCxnSpPr>
          <p:cNvPr id="354" name="Google Shape;354;p49"/>
          <p:cNvCxnSpPr/>
          <p:nvPr/>
        </p:nvCxnSpPr>
        <p:spPr>
          <a:xfrm flipH="1">
            <a:off x="565325" y="4193725"/>
            <a:ext cx="2214600" cy="1482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355" name="Google Shape;355;p49"/>
          <p:cNvPicPr preferRelativeResize="0"/>
          <p:nvPr/>
        </p:nvPicPr>
        <p:blipFill rotWithShape="1">
          <a:blip r:embed="rId3">
            <a:alphaModFix/>
          </a:blip>
          <a:srcRect b="0" l="0" r="0" t="0"/>
          <a:stretch/>
        </p:blipFill>
        <p:spPr>
          <a:xfrm>
            <a:off x="5168026" y="457025"/>
            <a:ext cx="3299925" cy="1257300"/>
          </a:xfrm>
          <a:prstGeom prst="rect">
            <a:avLst/>
          </a:prstGeom>
          <a:noFill/>
          <a:ln>
            <a:noFill/>
          </a:ln>
        </p:spPr>
      </p:pic>
      <p:pic>
        <p:nvPicPr>
          <p:cNvPr id="356" name="Google Shape;356;p49"/>
          <p:cNvPicPr preferRelativeResize="0"/>
          <p:nvPr/>
        </p:nvPicPr>
        <p:blipFill>
          <a:blip r:embed="rId4">
            <a:alphaModFix/>
          </a:blip>
          <a:stretch>
            <a:fillRect/>
          </a:stretch>
        </p:blipFill>
        <p:spPr>
          <a:xfrm>
            <a:off x="5168025" y="1785625"/>
            <a:ext cx="3299926" cy="2126312"/>
          </a:xfrm>
          <a:prstGeom prst="rect">
            <a:avLst/>
          </a:prstGeom>
          <a:noFill/>
          <a:ln>
            <a:noFill/>
          </a:ln>
        </p:spPr>
      </p:pic>
      <p:pic>
        <p:nvPicPr>
          <p:cNvPr id="357" name="Google Shape;357;p49"/>
          <p:cNvPicPr preferRelativeResize="0"/>
          <p:nvPr/>
        </p:nvPicPr>
        <p:blipFill>
          <a:blip r:embed="rId5">
            <a:alphaModFix/>
          </a:blip>
          <a:stretch>
            <a:fillRect/>
          </a:stretch>
        </p:blipFill>
        <p:spPr>
          <a:xfrm>
            <a:off x="5168025" y="3995688"/>
            <a:ext cx="3299924" cy="449568"/>
          </a:xfrm>
          <a:prstGeom prst="rect">
            <a:avLst/>
          </a:prstGeom>
          <a:noFill/>
          <a:ln>
            <a:noFill/>
          </a:ln>
        </p:spPr>
      </p:pic>
      <p:pic>
        <p:nvPicPr>
          <p:cNvPr id="358" name="Google Shape;358;p49"/>
          <p:cNvPicPr preferRelativeResize="0"/>
          <p:nvPr/>
        </p:nvPicPr>
        <p:blipFill>
          <a:blip r:embed="rId6">
            <a:alphaModFix/>
          </a:blip>
          <a:stretch>
            <a:fillRect/>
          </a:stretch>
        </p:blipFill>
        <p:spPr>
          <a:xfrm>
            <a:off x="5168025" y="4532350"/>
            <a:ext cx="3299925" cy="175217"/>
          </a:xfrm>
          <a:prstGeom prst="rect">
            <a:avLst/>
          </a:prstGeom>
          <a:noFill/>
          <a:ln>
            <a:noFill/>
          </a:ln>
        </p:spPr>
      </p:pic>
      <p:cxnSp>
        <p:nvCxnSpPr>
          <p:cNvPr id="359" name="Google Shape;359;p49"/>
          <p:cNvCxnSpPr/>
          <p:nvPr/>
        </p:nvCxnSpPr>
        <p:spPr>
          <a:xfrm>
            <a:off x="5168025" y="439809"/>
            <a:ext cx="1800" cy="4263900"/>
          </a:xfrm>
          <a:prstGeom prst="straightConnector1">
            <a:avLst/>
          </a:prstGeom>
          <a:noFill/>
          <a:ln cap="flat" cmpd="sng" w="28575">
            <a:solidFill>
              <a:schemeClr val="dk2"/>
            </a:solidFill>
            <a:prstDash val="solid"/>
            <a:round/>
            <a:headEnd len="med" w="med" type="none"/>
            <a:tailEnd len="med" w="med" type="none"/>
          </a:ln>
        </p:spPr>
      </p:cxnSp>
      <p:cxnSp>
        <p:nvCxnSpPr>
          <p:cNvPr id="360" name="Google Shape;360;p49"/>
          <p:cNvCxnSpPr/>
          <p:nvPr/>
        </p:nvCxnSpPr>
        <p:spPr>
          <a:xfrm flipH="1">
            <a:off x="8467950" y="434559"/>
            <a:ext cx="20400" cy="4274400"/>
          </a:xfrm>
          <a:prstGeom prst="straightConnector1">
            <a:avLst/>
          </a:prstGeom>
          <a:noFill/>
          <a:ln cap="flat" cmpd="sng" w="28575">
            <a:solidFill>
              <a:schemeClr val="dk2"/>
            </a:solidFill>
            <a:prstDash val="solid"/>
            <a:round/>
            <a:headEnd len="med" w="med" type="none"/>
            <a:tailEnd len="med" w="med" type="none"/>
          </a:ln>
        </p:spPr>
      </p:cxnSp>
      <p:cxnSp>
        <p:nvCxnSpPr>
          <p:cNvPr id="361" name="Google Shape;361;p49"/>
          <p:cNvCxnSpPr/>
          <p:nvPr/>
        </p:nvCxnSpPr>
        <p:spPr>
          <a:xfrm>
            <a:off x="5156888" y="1724375"/>
            <a:ext cx="3322200" cy="0"/>
          </a:xfrm>
          <a:prstGeom prst="straightConnector1">
            <a:avLst/>
          </a:prstGeom>
          <a:noFill/>
          <a:ln cap="flat" cmpd="sng" w="28575">
            <a:solidFill>
              <a:schemeClr val="dk2"/>
            </a:solidFill>
            <a:prstDash val="solid"/>
            <a:round/>
            <a:headEnd len="med" w="med" type="none"/>
            <a:tailEnd len="med" w="med" type="none"/>
          </a:ln>
        </p:spPr>
      </p:cxnSp>
      <p:cxnSp>
        <p:nvCxnSpPr>
          <p:cNvPr id="362" name="Google Shape;362;p49"/>
          <p:cNvCxnSpPr/>
          <p:nvPr/>
        </p:nvCxnSpPr>
        <p:spPr>
          <a:xfrm>
            <a:off x="5156875" y="3958363"/>
            <a:ext cx="3322200" cy="0"/>
          </a:xfrm>
          <a:prstGeom prst="straightConnector1">
            <a:avLst/>
          </a:prstGeom>
          <a:noFill/>
          <a:ln cap="flat" cmpd="sng" w="28575">
            <a:solidFill>
              <a:schemeClr val="dk2"/>
            </a:solidFill>
            <a:prstDash val="solid"/>
            <a:round/>
            <a:headEnd len="med" w="med" type="none"/>
            <a:tailEnd len="med" w="med" type="none"/>
          </a:ln>
        </p:spPr>
      </p:cxnSp>
      <p:cxnSp>
        <p:nvCxnSpPr>
          <p:cNvPr id="363" name="Google Shape;363;p49"/>
          <p:cNvCxnSpPr/>
          <p:nvPr/>
        </p:nvCxnSpPr>
        <p:spPr>
          <a:xfrm>
            <a:off x="5156863" y="4482575"/>
            <a:ext cx="3322200" cy="0"/>
          </a:xfrm>
          <a:prstGeom prst="straightConnector1">
            <a:avLst/>
          </a:prstGeom>
          <a:noFill/>
          <a:ln cap="flat" cmpd="sng" w="28575">
            <a:solidFill>
              <a:schemeClr val="dk2"/>
            </a:solidFill>
            <a:prstDash val="solid"/>
            <a:round/>
            <a:headEnd len="med" w="med" type="none"/>
            <a:tailEnd len="med" w="med" type="none"/>
          </a:ln>
        </p:spPr>
      </p:cxnSp>
      <p:sp>
        <p:nvSpPr>
          <p:cNvPr id="364" name="Google Shape;364;p49"/>
          <p:cNvSpPr txBox="1"/>
          <p:nvPr/>
        </p:nvSpPr>
        <p:spPr>
          <a:xfrm>
            <a:off x="436725" y="3333925"/>
            <a:ext cx="4731300" cy="767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Utiliser Tailwind CSS directement en ligne via:</a:t>
            </a:r>
            <a:br>
              <a:rPr lang="en" sz="1200">
                <a:solidFill>
                  <a:schemeClr val="dk1"/>
                </a:solidFill>
                <a:latin typeface="Lato"/>
                <a:ea typeface="Lato"/>
                <a:cs typeface="Lato"/>
                <a:sym typeface="Lato"/>
              </a:rPr>
            </a:br>
            <a:r>
              <a:rPr b="1" lang="en" sz="1050">
                <a:solidFill>
                  <a:schemeClr val="dk2"/>
                </a:solidFill>
                <a:latin typeface="Courier New"/>
                <a:ea typeface="Courier New"/>
                <a:cs typeface="Courier New"/>
                <a:sym typeface="Courier New"/>
              </a:rPr>
              <a:t>&lt;script src="https://cdn.tailwindcss.com"&gt;&lt;/script&gt;</a:t>
            </a:r>
            <a:endParaRPr b="1" sz="1200">
              <a:solidFill>
                <a:schemeClr val="dk2"/>
              </a:solidFill>
              <a:latin typeface="Lato"/>
              <a:ea typeface="Lato"/>
              <a:cs typeface="Lato"/>
              <a:sym typeface="Lato"/>
            </a:endParaRPr>
          </a:p>
          <a:p>
            <a:pPr indent="0" lvl="0" marL="457200" rtl="0" algn="l">
              <a:lnSpc>
                <a:spcPct val="115000"/>
              </a:lnSpc>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ppt_w</p:attrName>
                                        </p:attrNameLst>
                                      </p:cBhvr>
                                      <p:tavLst>
                                        <p:tav fmla="" tm="0">
                                          <p:val>
                                            <p:strVal val="0"/>
                                          </p:val>
                                        </p:tav>
                                        <p:tav fmla="" tm="100000">
                                          <p:val>
                                            <p:strVal val="#ppt_w"/>
                                          </p:val>
                                        </p:tav>
                                      </p:tavLst>
                                    </p:anim>
                                    <p:anim calcmode="lin" valueType="num">
                                      <p:cBhvr additive="base">
                                        <p:cTn dur="1000"/>
                                        <p:tgtEl>
                                          <p:spTgt spid="3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ppt_w</p:attrName>
                                        </p:attrNameLst>
                                      </p:cBhvr>
                                      <p:tavLst>
                                        <p:tav fmla="" tm="0">
                                          <p:val>
                                            <p:strVal val="0"/>
                                          </p:val>
                                        </p:tav>
                                        <p:tav fmla="" tm="100000">
                                          <p:val>
                                            <p:strVal val="#ppt_w"/>
                                          </p:val>
                                        </p:tav>
                                      </p:tavLst>
                                    </p:anim>
                                    <p:anim calcmode="lin" valueType="num">
                                      <p:cBhvr additive="base">
                                        <p:cTn dur="1000"/>
                                        <p:tgtEl>
                                          <p:spTgt spid="3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1000"/>
                                        <p:tgtEl>
                                          <p:spTgt spid="357"/>
                                        </p:tgtEl>
                                        <p:attrNameLst>
                                          <p:attrName>ppt_w</p:attrName>
                                        </p:attrNameLst>
                                      </p:cBhvr>
                                      <p:tavLst>
                                        <p:tav fmla="" tm="0">
                                          <p:val>
                                            <p:strVal val="0"/>
                                          </p:val>
                                        </p:tav>
                                        <p:tav fmla="" tm="100000">
                                          <p:val>
                                            <p:strVal val="#ppt_w"/>
                                          </p:val>
                                        </p:tav>
                                      </p:tavLst>
                                    </p:anim>
                                    <p:anim calcmode="lin" valueType="num">
                                      <p:cBhvr additive="base">
                                        <p:cTn dur="1000"/>
                                        <p:tgtEl>
                                          <p:spTgt spid="3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ppt_w</p:attrName>
                                        </p:attrNameLst>
                                      </p:cBhvr>
                                      <p:tavLst>
                                        <p:tav fmla="" tm="0">
                                          <p:val>
                                            <p:strVal val="0"/>
                                          </p:val>
                                        </p:tav>
                                        <p:tav fmla="" tm="100000">
                                          <p:val>
                                            <p:strVal val="#ppt_w"/>
                                          </p:val>
                                        </p:tav>
                                      </p:tavLst>
                                    </p:anim>
                                    <p:anim calcmode="lin" valueType="num">
                                      <p:cBhvr additive="base">
                                        <p:cTn dur="1000"/>
                                        <p:tgtEl>
                                          <p:spTgt spid="358"/>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pic>
        <p:nvPicPr>
          <p:cNvPr id="369" name="Google Shape;369;p50"/>
          <p:cNvPicPr preferRelativeResize="0"/>
          <p:nvPr/>
        </p:nvPicPr>
        <p:blipFill>
          <a:blip r:embed="rId4">
            <a:alphaModFix/>
          </a:blip>
          <a:stretch>
            <a:fillRect/>
          </a:stretch>
        </p:blipFill>
        <p:spPr>
          <a:xfrm>
            <a:off x="0" y="0"/>
            <a:ext cx="9143999" cy="5143500"/>
          </a:xfrm>
          <a:prstGeom prst="rect">
            <a:avLst/>
          </a:prstGeom>
          <a:noFill/>
          <a:ln>
            <a:noFill/>
          </a:ln>
        </p:spPr>
      </p:pic>
      <p:sp>
        <p:nvSpPr>
          <p:cNvPr id="370" name="Google Shape;370;p50"/>
          <p:cNvSpPr txBox="1"/>
          <p:nvPr>
            <p:ph type="title"/>
          </p:nvPr>
        </p:nvSpPr>
        <p:spPr>
          <a:xfrm>
            <a:off x="5430925" y="1830400"/>
            <a:ext cx="2291400" cy="16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Exemple d’utilisation de T</a:t>
            </a:r>
            <a:r>
              <a:rPr lang="en">
                <a:solidFill>
                  <a:srgbClr val="07B6D4"/>
                </a:solidFill>
              </a:rPr>
              <a:t>a</a:t>
            </a:r>
            <a:r>
              <a:rPr lang="en"/>
              <a:t>i</a:t>
            </a:r>
            <a:r>
              <a:rPr lang="en">
                <a:solidFill>
                  <a:srgbClr val="07B6D4"/>
                </a:solidFill>
              </a:rPr>
              <a:t>l</a:t>
            </a:r>
            <a:r>
              <a:rPr lang="en"/>
              <a:t>w</a:t>
            </a:r>
            <a:r>
              <a:rPr lang="en">
                <a:solidFill>
                  <a:srgbClr val="07B6D4"/>
                </a:solidFill>
              </a:rPr>
              <a:t>i</a:t>
            </a:r>
            <a:r>
              <a:rPr lang="en"/>
              <a:t>n</a:t>
            </a:r>
            <a:r>
              <a:rPr lang="en">
                <a:solidFill>
                  <a:srgbClr val="07B6D4"/>
                </a:solidFill>
              </a:rPr>
              <a:t>d</a:t>
            </a:r>
            <a:r>
              <a:rPr lang="en"/>
              <a:t> C</a:t>
            </a:r>
            <a:r>
              <a:rPr lang="en">
                <a:solidFill>
                  <a:srgbClr val="07B6D4"/>
                </a:solidFill>
              </a:rPr>
              <a:t>S</a:t>
            </a:r>
            <a:r>
              <a:rPr lang="en"/>
              <a:t>S</a:t>
            </a:r>
            <a:endParaRPr>
              <a:solidFill>
                <a:schemeClr val="dk2"/>
              </a:solidFill>
            </a:endParaRPr>
          </a:p>
        </p:txBody>
      </p:sp>
      <p:cxnSp>
        <p:nvCxnSpPr>
          <p:cNvPr id="371" name="Google Shape;371;p50"/>
          <p:cNvCxnSpPr/>
          <p:nvPr/>
        </p:nvCxnSpPr>
        <p:spPr>
          <a:xfrm>
            <a:off x="7452900" y="2680350"/>
            <a:ext cx="1691100" cy="289800"/>
          </a:xfrm>
          <a:prstGeom prst="bentConnector3">
            <a:avLst>
              <a:gd fmla="val 50000" name="adj1"/>
            </a:avLst>
          </a:prstGeom>
          <a:noFill/>
          <a:ln cap="flat" cmpd="sng" w="28575">
            <a:solidFill>
              <a:schemeClr val="dk2"/>
            </a:solidFill>
            <a:prstDash val="solid"/>
            <a:round/>
            <a:headEnd len="med" w="med" type="oval"/>
            <a:tailEnd len="med" w="med" type="none"/>
          </a:ln>
        </p:spPr>
      </p:cxnSp>
    </p:spTree>
  </p:cSld>
  <p:clrMapOvr>
    <a:masterClrMapping/>
  </p:clrMapOvr>
  <mc:AlternateContent>
    <mc:Choice Requires="p14">
      <p:transition spd="slow" p14:dur="15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ppt_w</p:attrName>
                                        </p:attrNameLst>
                                      </p:cBhvr>
                                      <p:tavLst>
                                        <p:tav fmla="" tm="0">
                                          <p:val>
                                            <p:strVal val="0"/>
                                          </p:val>
                                        </p:tav>
                                        <p:tav fmla="" tm="100000">
                                          <p:val>
                                            <p:strVal val="#ppt_w"/>
                                          </p:val>
                                        </p:tav>
                                      </p:tavLst>
                                    </p:anim>
                                    <p:anim calcmode="lin" valueType="num">
                                      <p:cBhvr additive="base">
                                        <p:cTn dur="1000"/>
                                        <p:tgtEl>
                                          <p:spTgt spid="36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700"/>
                                        <p:tgtEl>
                                          <p:spTgt spid="3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500"/>
                                        <p:tgtEl>
                                          <p:spTgt spid="3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grpSp>
        <p:nvGrpSpPr>
          <p:cNvPr id="376" name="Google Shape;376;p51"/>
          <p:cNvGrpSpPr/>
          <p:nvPr/>
        </p:nvGrpSpPr>
        <p:grpSpPr>
          <a:xfrm>
            <a:off x="4565580" y="1260432"/>
            <a:ext cx="3432984" cy="2496295"/>
            <a:chOff x="331763" y="414153"/>
            <a:chExt cx="6903246" cy="5019697"/>
          </a:xfrm>
        </p:grpSpPr>
        <p:sp>
          <p:nvSpPr>
            <p:cNvPr id="377" name="Google Shape;377;p51"/>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1" name="Google Shape;381;p51"/>
          <p:cNvPicPr preferRelativeResize="0"/>
          <p:nvPr/>
        </p:nvPicPr>
        <p:blipFill rotWithShape="1">
          <a:blip r:embed="rId3">
            <a:alphaModFix/>
          </a:blip>
          <a:srcRect b="0" l="6431" r="6422" t="0"/>
          <a:stretch/>
        </p:blipFill>
        <p:spPr>
          <a:xfrm>
            <a:off x="4696750" y="1362950"/>
            <a:ext cx="3170655" cy="1981725"/>
          </a:xfrm>
          <a:prstGeom prst="rect">
            <a:avLst/>
          </a:prstGeom>
          <a:noFill/>
          <a:ln cap="flat" cmpd="sng" w="28575">
            <a:solidFill>
              <a:schemeClr val="dk2"/>
            </a:solidFill>
            <a:prstDash val="solid"/>
            <a:round/>
            <a:headEnd len="sm" w="sm" type="none"/>
            <a:tailEnd len="sm" w="sm" type="none"/>
          </a:ln>
        </p:spPr>
      </p:pic>
      <p:sp>
        <p:nvSpPr>
          <p:cNvPr id="382" name="Google Shape;382;p51"/>
          <p:cNvSpPr txBox="1"/>
          <p:nvPr>
            <p:ph type="title"/>
          </p:nvPr>
        </p:nvSpPr>
        <p:spPr>
          <a:xfrm>
            <a:off x="1062424" y="1637550"/>
            <a:ext cx="33261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Reusing </a:t>
            </a:r>
            <a:r>
              <a:rPr lang="en">
                <a:solidFill>
                  <a:schemeClr val="dk2"/>
                </a:solidFill>
              </a:rPr>
              <a:t>styles</a:t>
            </a:r>
            <a:endParaRPr>
              <a:solidFill>
                <a:schemeClr val="dk2"/>
              </a:solidFill>
            </a:endParaRPr>
          </a:p>
        </p:txBody>
      </p:sp>
      <p:sp>
        <p:nvSpPr>
          <p:cNvPr id="383" name="Google Shape;383;p51"/>
          <p:cNvSpPr txBox="1"/>
          <p:nvPr>
            <p:ph idx="1" type="subTitle"/>
          </p:nvPr>
        </p:nvSpPr>
        <p:spPr>
          <a:xfrm>
            <a:off x="1062425" y="2700750"/>
            <a:ext cx="3291900" cy="11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Vous pouvez utiliser </a:t>
            </a:r>
            <a:r>
              <a:rPr lang="en" sz="950">
                <a:solidFill>
                  <a:schemeClr val="dk2"/>
                </a:solidFill>
                <a:latin typeface="Comfortaa"/>
                <a:ea typeface="Comfortaa"/>
                <a:cs typeface="Comfortaa"/>
                <a:sym typeface="Comfortaa"/>
              </a:rPr>
              <a:t>@apply </a:t>
            </a:r>
            <a:r>
              <a:rPr lang="en" sz="950">
                <a:latin typeface="Comfortaa"/>
                <a:ea typeface="Comfortaa"/>
                <a:cs typeface="Comfortaa"/>
                <a:sym typeface="Comfortaa"/>
              </a:rPr>
              <a:t> </a:t>
            </a:r>
            <a:r>
              <a:rPr lang="en" sz="1200">
                <a:latin typeface="Comfortaa"/>
                <a:ea typeface="Comfortaa"/>
                <a:cs typeface="Comfortaa"/>
                <a:sym typeface="Comfortaa"/>
              </a:rPr>
              <a:t>la directive de Tailwind pour extraire des modèles d'utilitaires répétés vers des classes CSS personnalisées lorsqu'un partiel de modèle semble lourd.</a:t>
            </a:r>
            <a:endParaRPr>
              <a:latin typeface="Comfortaa"/>
              <a:ea typeface="Comfortaa"/>
              <a:cs typeface="Comfortaa"/>
              <a:sym typeface="Comfortaa"/>
            </a:endParaRPr>
          </a:p>
        </p:txBody>
      </p:sp>
      <p:cxnSp>
        <p:nvCxnSpPr>
          <p:cNvPr id="384" name="Google Shape;384;p51"/>
          <p:cNvCxnSpPr/>
          <p:nvPr/>
        </p:nvCxnSpPr>
        <p:spPr>
          <a:xfrm flipH="1">
            <a:off x="596425" y="3899050"/>
            <a:ext cx="2066700" cy="4272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385" name="Google Shape;385;p51"/>
          <p:cNvCxnSpPr/>
          <p:nvPr/>
        </p:nvCxnSpPr>
        <p:spPr>
          <a:xfrm flipH="1" rot="5400000">
            <a:off x="3054550" y="889675"/>
            <a:ext cx="1401300" cy="399300"/>
          </a:xfrm>
          <a:prstGeom prst="bentConnector3">
            <a:avLst>
              <a:gd fmla="val 50000" name="adj1"/>
            </a:avLst>
          </a:prstGeom>
          <a:noFill/>
          <a:ln cap="flat" cmpd="sng" w="28575">
            <a:solidFill>
              <a:schemeClr val="dk2"/>
            </a:solidFill>
            <a:prstDash val="solid"/>
            <a:round/>
            <a:headEnd len="med" w="med" type="oval"/>
            <a:tailEnd len="med" w="med" type="none"/>
          </a:ln>
        </p:spPr>
      </p:cxnSp>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1500"/>
                                        <p:tgtEl>
                                          <p:spTgt spid="3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ppt_w</p:attrName>
                                        </p:attrNameLst>
                                      </p:cBhvr>
                                      <p:tavLst>
                                        <p:tav fmla="" tm="0">
                                          <p:val>
                                            <p:strVal val="0"/>
                                          </p:val>
                                        </p:tav>
                                        <p:tav fmla="" tm="100000">
                                          <p:val>
                                            <p:strVal val="#ppt_w"/>
                                          </p:val>
                                        </p:tav>
                                      </p:tavLst>
                                    </p:anim>
                                    <p:anim calcmode="lin" valueType="num">
                                      <p:cBhvr additive="base">
                                        <p:cTn dur="1000"/>
                                        <p:tgtEl>
                                          <p:spTgt spid="3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182125" y="721275"/>
            <a:ext cx="3326100" cy="70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391" name="Google Shape;391;p52"/>
          <p:cNvSpPr txBox="1"/>
          <p:nvPr>
            <p:ph idx="1" type="subTitle"/>
          </p:nvPr>
        </p:nvSpPr>
        <p:spPr>
          <a:xfrm>
            <a:off x="1407600" y="1806675"/>
            <a:ext cx="6328800" cy="18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Dans cette présentation, nous avons exploré comment optimiser votre développement web avec Tailwind CSS. Grâce à sa simplicité, sa flexibilité et ses performances, Tailwind CSS est un choix idéal pour maximiser l'efficacité et la flexibilité de votre code. En utilisant des classes réutilisables, vous pouvez créer des designs uniques et réactifs tout en gagnant du temps et en améliorant la maintenabilité de votre code. Commencez dès maintenant à exploiter le potentiel de Tailwind CSS dans vos projets web.</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pic>
        <p:nvPicPr>
          <p:cNvPr id="396" name="Google Shape;396;p53"/>
          <p:cNvPicPr preferRelativeResize="0"/>
          <p:nvPr/>
        </p:nvPicPr>
        <p:blipFill>
          <a:blip r:embed="rId3">
            <a:alphaModFix/>
          </a:blip>
          <a:stretch>
            <a:fillRect/>
          </a:stretch>
        </p:blipFill>
        <p:spPr>
          <a:xfrm rot="-1131104">
            <a:off x="496425" y="952071"/>
            <a:ext cx="3113025" cy="3113011"/>
          </a:xfrm>
          <a:prstGeom prst="rect">
            <a:avLst/>
          </a:prstGeom>
          <a:noFill/>
          <a:ln>
            <a:noFill/>
          </a:ln>
        </p:spPr>
      </p:pic>
      <p:grpSp>
        <p:nvGrpSpPr>
          <p:cNvPr id="397" name="Google Shape;397;p53"/>
          <p:cNvGrpSpPr/>
          <p:nvPr/>
        </p:nvGrpSpPr>
        <p:grpSpPr>
          <a:xfrm>
            <a:off x="4565580" y="1260432"/>
            <a:ext cx="3432984" cy="2496295"/>
            <a:chOff x="331763" y="414153"/>
            <a:chExt cx="6903246" cy="5019697"/>
          </a:xfrm>
        </p:grpSpPr>
        <p:sp>
          <p:nvSpPr>
            <p:cNvPr id="398" name="Google Shape;398;p53"/>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3"/>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2" name="Google Shape;402;p53"/>
          <p:cNvCxnSpPr/>
          <p:nvPr/>
        </p:nvCxnSpPr>
        <p:spPr>
          <a:xfrm flipH="1">
            <a:off x="596425" y="3899050"/>
            <a:ext cx="2066700" cy="4272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403" name="Google Shape;403;p53"/>
          <p:cNvCxnSpPr/>
          <p:nvPr/>
        </p:nvCxnSpPr>
        <p:spPr>
          <a:xfrm flipH="1" rot="5400000">
            <a:off x="3054550" y="889675"/>
            <a:ext cx="1401300" cy="3993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404" name="Google Shape;404;p53"/>
          <p:cNvPicPr preferRelativeResize="0"/>
          <p:nvPr/>
        </p:nvPicPr>
        <p:blipFill>
          <a:blip r:embed="rId4">
            <a:alphaModFix/>
          </a:blip>
          <a:stretch>
            <a:fillRect/>
          </a:stretch>
        </p:blipFill>
        <p:spPr>
          <a:xfrm>
            <a:off x="3777975" y="1277475"/>
            <a:ext cx="4762500" cy="2152650"/>
          </a:xfrm>
          <a:prstGeom prst="rect">
            <a:avLst/>
          </a:prstGeom>
          <a:noFill/>
          <a:ln cap="flat" cmpd="sng" w="28575">
            <a:solidFill>
              <a:schemeClr val="dk2"/>
            </a:solidFill>
            <a:prstDash val="solid"/>
            <a:round/>
            <a:headEnd len="sm" w="sm" type="none"/>
            <a:tailEnd len="sm" w="sm" type="none"/>
          </a:ln>
        </p:spPr>
      </p:pic>
    </p:spTree>
  </p:cSld>
  <p:clrMapOvr>
    <a:masterClrMapping/>
  </p:clrMapOvr>
  <mc:AlternateContent>
    <mc:Choice Requires="p14">
      <p:transition spd="slow" p14:dur="15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1000"/>
                                        <p:tgtEl>
                                          <p:spTgt spid="404"/>
                                        </p:tgtEl>
                                        <p:attrNameLst>
                                          <p:attrName>ppt_w</p:attrName>
                                        </p:attrNameLst>
                                      </p:cBhvr>
                                      <p:tavLst>
                                        <p:tav fmla="" tm="0">
                                          <p:val>
                                            <p:strVal val="0"/>
                                          </p:val>
                                        </p:tav>
                                        <p:tav fmla="" tm="100000">
                                          <p:val>
                                            <p:strVal val="#ppt_w"/>
                                          </p:val>
                                        </p:tav>
                                      </p:tavLst>
                                    </p:anim>
                                    <p:anim calcmode="lin" valueType="num">
                                      <p:cBhvr additive="base">
                                        <p:cTn dur="1000"/>
                                        <p:tgtEl>
                                          <p:spTgt spid="40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200"/>
                                        <p:tgtEl>
                                          <p:spTgt spid="396"/>
                                        </p:tgtEl>
                                        <p:attrNameLst>
                                          <p:attrName>ppt_w</p:attrName>
                                        </p:attrNameLst>
                                      </p:cBhvr>
                                      <p:tavLst>
                                        <p:tav fmla="" tm="0">
                                          <p:val>
                                            <p:strVal val="0"/>
                                          </p:val>
                                        </p:tav>
                                        <p:tav fmla="" tm="100000">
                                          <p:val>
                                            <p:strVal val="#ppt_w"/>
                                          </p:val>
                                        </p:tav>
                                      </p:tavLst>
                                    </p:anim>
                                    <p:anim calcmode="lin" valueType="num">
                                      <p:cBhvr additive="base">
                                        <p:cTn dur="1200"/>
                                        <p:tgtEl>
                                          <p:spTgt spid="3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7"/>
          <p:cNvSpPr txBox="1"/>
          <p:nvPr>
            <p:ph type="title"/>
          </p:nvPr>
        </p:nvSpPr>
        <p:spPr>
          <a:xfrm>
            <a:off x="806625" y="454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INTRODUCTION À </a:t>
            </a:r>
            <a:r>
              <a:rPr lang="en">
                <a:solidFill>
                  <a:srgbClr val="07B6D4"/>
                </a:solidFill>
                <a:latin typeface="Times New Roman"/>
                <a:ea typeface="Times New Roman"/>
                <a:cs typeface="Times New Roman"/>
                <a:sym typeface="Times New Roman"/>
              </a:rPr>
              <a:t>T</a:t>
            </a:r>
            <a:r>
              <a:rPr lang="en">
                <a:latin typeface="Times New Roman"/>
                <a:ea typeface="Times New Roman"/>
                <a:cs typeface="Times New Roman"/>
                <a:sym typeface="Times New Roman"/>
              </a:rPr>
              <a:t>A</a:t>
            </a:r>
            <a:r>
              <a:rPr lang="en">
                <a:solidFill>
                  <a:srgbClr val="07B6D4"/>
                </a:solidFill>
                <a:latin typeface="Times New Roman"/>
                <a:ea typeface="Times New Roman"/>
                <a:cs typeface="Times New Roman"/>
                <a:sym typeface="Times New Roman"/>
              </a:rPr>
              <a:t>I</a:t>
            </a:r>
            <a:r>
              <a:rPr lang="en">
                <a:latin typeface="Times New Roman"/>
                <a:ea typeface="Times New Roman"/>
                <a:cs typeface="Times New Roman"/>
                <a:sym typeface="Times New Roman"/>
              </a:rPr>
              <a:t>L</a:t>
            </a:r>
            <a:r>
              <a:rPr lang="en">
                <a:solidFill>
                  <a:srgbClr val="07B6D4"/>
                </a:solidFill>
                <a:latin typeface="Times New Roman"/>
                <a:ea typeface="Times New Roman"/>
                <a:cs typeface="Times New Roman"/>
                <a:sym typeface="Times New Roman"/>
              </a:rPr>
              <a:t>W</a:t>
            </a:r>
            <a:r>
              <a:rPr lang="en">
                <a:latin typeface="Times New Roman"/>
                <a:ea typeface="Times New Roman"/>
                <a:cs typeface="Times New Roman"/>
                <a:sym typeface="Times New Roman"/>
              </a:rPr>
              <a:t>I</a:t>
            </a:r>
            <a:r>
              <a:rPr lang="en">
                <a:solidFill>
                  <a:srgbClr val="07B6D4"/>
                </a:solidFill>
                <a:latin typeface="Times New Roman"/>
                <a:ea typeface="Times New Roman"/>
                <a:cs typeface="Times New Roman"/>
                <a:sym typeface="Times New Roman"/>
              </a:rPr>
              <a:t>N</a:t>
            </a:r>
            <a:r>
              <a:rPr lang="en">
                <a:latin typeface="Times New Roman"/>
                <a:ea typeface="Times New Roman"/>
                <a:cs typeface="Times New Roman"/>
                <a:sym typeface="Times New Roman"/>
              </a:rPr>
              <a:t>D </a:t>
            </a:r>
            <a:r>
              <a:rPr lang="en">
                <a:solidFill>
                  <a:srgbClr val="07B6D4"/>
                </a:solidFill>
                <a:latin typeface="Times New Roman"/>
                <a:ea typeface="Times New Roman"/>
                <a:cs typeface="Times New Roman"/>
                <a:sym typeface="Times New Roman"/>
              </a:rPr>
              <a:t>C</a:t>
            </a:r>
            <a:r>
              <a:rPr lang="en">
                <a:latin typeface="Times New Roman"/>
                <a:ea typeface="Times New Roman"/>
                <a:cs typeface="Times New Roman"/>
                <a:sym typeface="Times New Roman"/>
              </a:rPr>
              <a:t>S</a:t>
            </a:r>
            <a:r>
              <a:rPr lang="en">
                <a:solidFill>
                  <a:srgbClr val="07B6D4"/>
                </a:solidFill>
                <a:latin typeface="Times New Roman"/>
                <a:ea typeface="Times New Roman"/>
                <a:cs typeface="Times New Roman"/>
                <a:sym typeface="Times New Roman"/>
              </a:rPr>
              <a:t>S</a:t>
            </a:r>
            <a:endParaRPr sz="4600">
              <a:solidFill>
                <a:srgbClr val="07B6D4"/>
              </a:solidFill>
            </a:endParaRPr>
          </a:p>
        </p:txBody>
      </p:sp>
      <p:sp>
        <p:nvSpPr>
          <p:cNvPr id="240" name="Google Shape;240;p37"/>
          <p:cNvSpPr txBox="1"/>
          <p:nvPr>
            <p:ph idx="1" type="body"/>
          </p:nvPr>
        </p:nvSpPr>
        <p:spPr>
          <a:xfrm>
            <a:off x="720000" y="1265525"/>
            <a:ext cx="3440100" cy="3292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sz="1400">
                <a:latin typeface="Times New Roman"/>
                <a:ea typeface="Times New Roman"/>
                <a:cs typeface="Times New Roman"/>
                <a:sym typeface="Times New Roman"/>
              </a:rPr>
              <a:t>L'internet a beaucoup changé la manière dont les sites web sont créés et affichés.  </a:t>
            </a:r>
            <a:r>
              <a:rPr lang="en" sz="1400">
                <a:latin typeface="Times New Roman"/>
                <a:ea typeface="Times New Roman"/>
                <a:cs typeface="Times New Roman"/>
                <a:sym typeface="Times New Roman"/>
              </a:rPr>
              <a:t>                                                    Dans ce contexte en constante évolution, un outil appelé </a:t>
            </a:r>
            <a:r>
              <a:rPr b="1" lang="en" sz="1400">
                <a:latin typeface="Times New Roman"/>
                <a:ea typeface="Times New Roman"/>
                <a:cs typeface="Times New Roman"/>
                <a:sym typeface="Times New Roman"/>
              </a:rPr>
              <a:t>Tailwind CSS</a:t>
            </a:r>
            <a:r>
              <a:rPr b="1" lang="en" sz="1400">
                <a:solidFill>
                  <a:srgbClr val="212121"/>
                </a:solidFill>
                <a:latin typeface="Times New Roman"/>
                <a:ea typeface="Times New Roman"/>
                <a:cs typeface="Times New Roman"/>
                <a:sym typeface="Times New Roman"/>
              </a:rPr>
              <a:t> </a:t>
            </a:r>
            <a:r>
              <a:rPr lang="en" sz="1400">
                <a:latin typeface="Times New Roman"/>
                <a:ea typeface="Times New Roman"/>
                <a:cs typeface="Times New Roman"/>
                <a:sym typeface="Times New Roman"/>
              </a:rPr>
              <a:t> est devenu très populaire parmi les personnes qui construisent des sites web. Au lieu d'utiliser des styles prédéfinis, Tailwind CSS propose un ensemble de "blocs de construction" qui permettent aux développeurs de personnaliser leur site web de manière plus précise.</a:t>
            </a:r>
            <a:endParaRPr sz="1400">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cxnSp>
        <p:nvCxnSpPr>
          <p:cNvPr id="241" name="Google Shape;241;p37"/>
          <p:cNvCxnSpPr/>
          <p:nvPr/>
        </p:nvCxnSpPr>
        <p:spPr>
          <a:xfrm>
            <a:off x="7218850" y="1265525"/>
            <a:ext cx="1464000" cy="2139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242" name="Google Shape;242;p37"/>
          <p:cNvPicPr preferRelativeResize="0"/>
          <p:nvPr/>
        </p:nvPicPr>
        <p:blipFill rotWithShape="1">
          <a:blip r:embed="rId3">
            <a:alphaModFix amt="81000"/>
          </a:blip>
          <a:srcRect b="13677" l="11868" r="5827" t="1684"/>
          <a:stretch/>
        </p:blipFill>
        <p:spPr>
          <a:xfrm rot="23">
            <a:off x="5026300" y="1861988"/>
            <a:ext cx="3590226" cy="2475176"/>
          </a:xfrm>
          <a:prstGeom prst="rect">
            <a:avLst/>
          </a:prstGeom>
          <a:noFill/>
          <a:ln>
            <a:noFill/>
          </a:ln>
        </p:spPr>
      </p:pic>
      <p:pic>
        <p:nvPicPr>
          <p:cNvPr id="243" name="Google Shape;243;p37"/>
          <p:cNvPicPr preferRelativeResize="0"/>
          <p:nvPr/>
        </p:nvPicPr>
        <p:blipFill rotWithShape="1">
          <a:blip r:embed="rId3">
            <a:alphaModFix amt="32000"/>
          </a:blip>
          <a:srcRect b="13677" l="11868" r="5827" t="1684"/>
          <a:stretch/>
        </p:blipFill>
        <p:spPr>
          <a:xfrm rot="23">
            <a:off x="5303825" y="1626213"/>
            <a:ext cx="3590226" cy="2475176"/>
          </a:xfrm>
          <a:prstGeom prst="rect">
            <a:avLst/>
          </a:prstGeom>
          <a:noFill/>
          <a:ln>
            <a:noFill/>
          </a:ln>
        </p:spPr>
      </p:pic>
      <p:pic>
        <p:nvPicPr>
          <p:cNvPr id="244" name="Google Shape;244;p37"/>
          <p:cNvPicPr preferRelativeResize="0"/>
          <p:nvPr/>
        </p:nvPicPr>
        <p:blipFill rotWithShape="1">
          <a:blip r:embed="rId3">
            <a:alphaModFix/>
          </a:blip>
          <a:srcRect b="13677" l="11868" r="5827" t="1684"/>
          <a:stretch/>
        </p:blipFill>
        <p:spPr>
          <a:xfrm rot="23">
            <a:off x="4820975" y="2083138"/>
            <a:ext cx="3590226" cy="2475176"/>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1000"/>
                                        <p:tgtEl>
                                          <p:spTgt spid="23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2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rot="5400000">
            <a:off x="623200" y="602150"/>
            <a:ext cx="787500" cy="3396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250" name="Google Shape;250;p38"/>
          <p:cNvPicPr preferRelativeResize="0"/>
          <p:nvPr/>
        </p:nvPicPr>
        <p:blipFill rotWithShape="1">
          <a:blip r:embed="rId3">
            <a:alphaModFix amt="36000"/>
          </a:blip>
          <a:srcRect b="1719" l="21377" r="0" t="0"/>
          <a:stretch/>
        </p:blipFill>
        <p:spPr>
          <a:xfrm>
            <a:off x="572025" y="386300"/>
            <a:ext cx="8152575" cy="4370900"/>
          </a:xfrm>
          <a:prstGeom prst="rect">
            <a:avLst/>
          </a:prstGeom>
          <a:noFill/>
          <a:ln>
            <a:noFill/>
          </a:ln>
        </p:spPr>
      </p:pic>
      <p:sp>
        <p:nvSpPr>
          <p:cNvPr id="251" name="Google Shape;251;p38"/>
          <p:cNvSpPr txBox="1"/>
          <p:nvPr/>
        </p:nvSpPr>
        <p:spPr>
          <a:xfrm>
            <a:off x="1147713" y="1376425"/>
            <a:ext cx="69198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Times New Roman"/>
                <a:ea typeface="Times New Roman"/>
                <a:cs typeface="Times New Roman"/>
                <a:sym typeface="Times New Roman"/>
              </a:rPr>
              <a:t>Optimisez votre développement web avec Tailwind CSS : Maximisez l'efficacité et la flexibilité de votre code</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pic>
        <p:nvPicPr>
          <p:cNvPr id="252" name="Google Shape;252;p38"/>
          <p:cNvPicPr preferRelativeResize="0"/>
          <p:nvPr/>
        </p:nvPicPr>
        <p:blipFill>
          <a:blip r:embed="rId4">
            <a:alphaModFix amt="91000"/>
          </a:blip>
          <a:stretch>
            <a:fillRect/>
          </a:stretch>
        </p:blipFill>
        <p:spPr>
          <a:xfrm>
            <a:off x="6978100" y="2493084"/>
            <a:ext cx="1956050" cy="1877817"/>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5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39"/>
          <p:cNvSpPr/>
          <p:nvPr/>
        </p:nvSpPr>
        <p:spPr>
          <a:xfrm>
            <a:off x="1057350" y="663150"/>
            <a:ext cx="7029300" cy="3817200"/>
          </a:xfrm>
          <a:prstGeom prst="rect">
            <a:avLst/>
          </a:prstGeom>
          <a:solidFill>
            <a:srgbClr val="072C4E">
              <a:alpha val="86310"/>
            </a:srgbClr>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txBox="1"/>
          <p:nvPr>
            <p:ph type="title"/>
          </p:nvPr>
        </p:nvSpPr>
        <p:spPr>
          <a:xfrm>
            <a:off x="2193625" y="547150"/>
            <a:ext cx="4872900" cy="67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Evolution du developpement Web</a:t>
            </a:r>
            <a:endParaRPr sz="2000"/>
          </a:p>
        </p:txBody>
      </p:sp>
      <p:sp>
        <p:nvSpPr>
          <p:cNvPr id="259" name="Google Shape;259;p39"/>
          <p:cNvSpPr txBox="1"/>
          <p:nvPr>
            <p:ph idx="1" type="subTitle"/>
          </p:nvPr>
        </p:nvSpPr>
        <p:spPr>
          <a:xfrm>
            <a:off x="2626450" y="1612100"/>
            <a:ext cx="4758000" cy="1483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sz="1200">
                <a:solidFill>
                  <a:schemeClr val="dk1"/>
                </a:solidFill>
                <a:latin typeface="Comfortaa"/>
                <a:ea typeface="Comfortaa"/>
                <a:cs typeface="Comfortaa"/>
                <a:sym typeface="Comfortaa"/>
              </a:rPr>
              <a:t>Avant de plonger dans Tailwind CSS, il est important de comprendre comment Internet a changé la manière dont les sites web sont créés. Les sites web sont devenus plus complexes et interactifs au fil des ans, ce qui a conduit à de nouveaux défis en matière de développement.</a:t>
            </a:r>
            <a:endParaRPr>
              <a:solidFill>
                <a:schemeClr val="dk1"/>
              </a:solidFill>
              <a:latin typeface="Comfortaa"/>
              <a:ea typeface="Comfortaa"/>
              <a:cs typeface="Comfortaa"/>
              <a:sym typeface="Comfortaa"/>
            </a:endParaRPr>
          </a:p>
        </p:txBody>
      </p:sp>
      <p:cxnSp>
        <p:nvCxnSpPr>
          <p:cNvPr id="260" name="Google Shape;260;p39"/>
          <p:cNvCxnSpPr/>
          <p:nvPr/>
        </p:nvCxnSpPr>
        <p:spPr>
          <a:xfrm>
            <a:off x="6325050" y="3902825"/>
            <a:ext cx="1761600" cy="3096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261" name="Google Shape;261;p39"/>
          <p:cNvCxnSpPr/>
          <p:nvPr/>
        </p:nvCxnSpPr>
        <p:spPr>
          <a:xfrm flipH="1" rot="5400000">
            <a:off x="1293325" y="1164150"/>
            <a:ext cx="1401300" cy="3993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262" name="Google Shape;262;p39"/>
          <p:cNvPicPr preferRelativeResize="0"/>
          <p:nvPr/>
        </p:nvPicPr>
        <p:blipFill>
          <a:blip r:embed="rId3">
            <a:alphaModFix/>
          </a:blip>
          <a:stretch>
            <a:fillRect/>
          </a:stretch>
        </p:blipFill>
        <p:spPr>
          <a:xfrm>
            <a:off x="737325" y="3156975"/>
            <a:ext cx="1536150" cy="1536150"/>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500"/>
                                        <p:tgtEl>
                                          <p:spTgt spid="2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700"/>
                                        <p:tgtEl>
                                          <p:spTgt spid="2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0"/>
          <p:cNvPicPr preferRelativeResize="0"/>
          <p:nvPr/>
        </p:nvPicPr>
        <p:blipFill>
          <a:blip r:embed="rId3">
            <a:alphaModFix/>
          </a:blip>
          <a:stretch>
            <a:fillRect/>
          </a:stretch>
        </p:blipFill>
        <p:spPr>
          <a:xfrm>
            <a:off x="80850" y="68875"/>
            <a:ext cx="8982302" cy="5007500"/>
          </a:xfrm>
          <a:prstGeom prst="rect">
            <a:avLst/>
          </a:prstGeom>
          <a:noFill/>
          <a:ln cap="flat" cmpd="sng" w="9525">
            <a:solidFill>
              <a:srgbClr val="FFFF00"/>
            </a:solidFill>
            <a:prstDash val="solid"/>
            <a:round/>
            <a:headEnd len="sm" w="sm" type="none"/>
            <a:tailEnd len="sm" w="sm" type="none"/>
          </a:ln>
        </p:spPr>
      </p:pic>
      <p:cxnSp>
        <p:nvCxnSpPr>
          <p:cNvPr id="268" name="Google Shape;268;p40"/>
          <p:cNvCxnSpPr/>
          <p:nvPr/>
        </p:nvCxnSpPr>
        <p:spPr>
          <a:xfrm flipH="1" rot="5400000">
            <a:off x="32450" y="569875"/>
            <a:ext cx="1401300" cy="399300"/>
          </a:xfrm>
          <a:prstGeom prst="bentConnector3">
            <a:avLst>
              <a:gd fmla="val 50000" name="adj1"/>
            </a:avLst>
          </a:prstGeom>
          <a:noFill/>
          <a:ln cap="flat" cmpd="sng" w="28575">
            <a:solidFill>
              <a:srgbClr val="FFFF00"/>
            </a:solidFill>
            <a:prstDash val="solid"/>
            <a:round/>
            <a:headEnd len="med" w="med" type="oval"/>
            <a:tailEnd len="med" w="med" type="none"/>
          </a:ln>
        </p:spPr>
      </p:cxnSp>
      <p:graphicFrame>
        <p:nvGraphicFramePr>
          <p:cNvPr id="269" name="Google Shape;269;p40"/>
          <p:cNvGraphicFramePr/>
          <p:nvPr/>
        </p:nvGraphicFramePr>
        <p:xfrm>
          <a:off x="0" y="34438"/>
          <a:ext cx="3000000" cy="3000000"/>
        </p:xfrm>
        <a:graphic>
          <a:graphicData uri="http://schemas.openxmlformats.org/drawingml/2006/table">
            <a:tbl>
              <a:tblPr>
                <a:noFill/>
                <a:tableStyleId>{94D2C7A2-703C-45E1-BC14-144647578742}</a:tableStyleId>
              </a:tblPr>
              <a:tblGrid>
                <a:gridCol w="9144000"/>
              </a:tblGrid>
              <a:tr h="5076375">
                <a:tc>
                  <a:txBody>
                    <a:bodyPr/>
                    <a:lstStyle/>
                    <a:p>
                      <a:pPr indent="0" lvl="0" marL="0" rtl="0" algn="l">
                        <a:spcBef>
                          <a:spcPts val="0"/>
                        </a:spcBef>
                        <a:spcAft>
                          <a:spcPts val="0"/>
                        </a:spcAft>
                        <a:buNone/>
                      </a:pPr>
                      <a:r>
                        <a:t/>
                      </a:r>
                      <a:endParaRPr/>
                    </a:p>
                  </a:txBody>
                  <a:tcPr marT="91425" marB="91425" marR="91425" marL="91425">
                    <a:lnL cap="flat" cmpd="sng" w="76200">
                      <a:solidFill>
                        <a:srgbClr val="FFFF00"/>
                      </a:solidFill>
                      <a:prstDash val="solid"/>
                      <a:round/>
                      <a:headEnd len="sm" w="sm" type="none"/>
                      <a:tailEnd len="sm" w="sm" type="none"/>
                    </a:lnL>
                    <a:lnR cap="flat" cmpd="sng" w="76200">
                      <a:solidFill>
                        <a:srgbClr val="FFFF00"/>
                      </a:solidFill>
                      <a:prstDash val="solid"/>
                      <a:round/>
                      <a:headEnd len="sm" w="sm" type="none"/>
                      <a:tailEnd len="sm" w="sm" type="none"/>
                    </a:lnR>
                    <a:lnT cap="flat" cmpd="sng" w="76200">
                      <a:solidFill>
                        <a:srgbClr val="FFFF00"/>
                      </a:solidFill>
                      <a:prstDash val="solid"/>
                      <a:round/>
                      <a:headEnd len="sm" w="sm" type="none"/>
                      <a:tailEnd len="sm" w="sm" type="none"/>
                    </a:lnT>
                    <a:lnB cap="flat" cmpd="sng" w="76200">
                      <a:solidFill>
                        <a:srgbClr val="FFFF00"/>
                      </a:solidFill>
                      <a:prstDash val="solid"/>
                      <a:round/>
                      <a:headEnd len="sm" w="sm" type="none"/>
                      <a:tailEnd len="sm" w="sm" type="none"/>
                    </a:lnB>
                  </a:tcPr>
                </a:tc>
              </a:tr>
            </a:tbl>
          </a:graphicData>
        </a:graphic>
      </p:graphicFrame>
      <p:pic>
        <p:nvPicPr>
          <p:cNvPr id="270" name="Google Shape;270;p40"/>
          <p:cNvPicPr preferRelativeResize="0"/>
          <p:nvPr/>
        </p:nvPicPr>
        <p:blipFill>
          <a:blip r:embed="rId4">
            <a:alphaModFix/>
          </a:blip>
          <a:stretch>
            <a:fillRect/>
          </a:stretch>
        </p:blipFill>
        <p:spPr>
          <a:xfrm>
            <a:off x="2156875" y="267025"/>
            <a:ext cx="4650100" cy="4698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3000"/>
                                        <p:tgtEl>
                                          <p:spTgt spid="270"/>
                                        </p:tgtEl>
                                      </p:cBhvr>
                                    </p:animEffect>
                                    <p:set>
                                      <p:cBhvr>
                                        <p:cTn dur="1" fill="hold">
                                          <p:stCondLst>
                                            <p:cond delay="3000"/>
                                          </p:stCondLst>
                                        </p:cTn>
                                        <p:tgtEl>
                                          <p:spTgt spid="270"/>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400"/>
                                        <p:tgtEl>
                                          <p:spTgt spid="267"/>
                                        </p:tgtEl>
                                      </p:cBhvr>
                                    </p:animEffec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41"/>
          <p:cNvSpPr/>
          <p:nvPr/>
        </p:nvSpPr>
        <p:spPr>
          <a:xfrm>
            <a:off x="1264400" y="2728325"/>
            <a:ext cx="6945000" cy="1443300"/>
          </a:xfrm>
          <a:prstGeom prst="rect">
            <a:avLst/>
          </a:prstGeom>
          <a:solidFill>
            <a:schemeClr val="dk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txBox="1"/>
          <p:nvPr>
            <p:ph type="title"/>
          </p:nvPr>
        </p:nvSpPr>
        <p:spPr>
          <a:xfrm>
            <a:off x="1466900" y="2802950"/>
            <a:ext cx="6540000" cy="12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rgbClr val="07B6D4"/>
                </a:solidFill>
              </a:rPr>
              <a:t>Qu’est ce que</a:t>
            </a:r>
            <a:endParaRPr sz="3300">
              <a:solidFill>
                <a:srgbClr val="07B6D4"/>
              </a:solidFill>
            </a:endParaRPr>
          </a:p>
        </p:txBody>
      </p:sp>
      <p:sp>
        <p:nvSpPr>
          <p:cNvPr id="277" name="Google Shape;277;p41"/>
          <p:cNvSpPr txBox="1"/>
          <p:nvPr>
            <p:ph idx="2" type="title"/>
          </p:nvPr>
        </p:nvSpPr>
        <p:spPr>
          <a:xfrm>
            <a:off x="1264400" y="661125"/>
            <a:ext cx="1652100" cy="1511400"/>
          </a:xfrm>
          <a:prstGeom prst="rect">
            <a:avLst/>
          </a:prstGeom>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78" name="Google Shape;278;p41"/>
          <p:cNvPicPr preferRelativeResize="0"/>
          <p:nvPr/>
        </p:nvPicPr>
        <p:blipFill>
          <a:blip r:embed="rId3">
            <a:alphaModFix/>
          </a:blip>
          <a:stretch>
            <a:fillRect/>
          </a:stretch>
        </p:blipFill>
        <p:spPr>
          <a:xfrm>
            <a:off x="4724450" y="2930213"/>
            <a:ext cx="2746674" cy="1039525"/>
          </a:xfrm>
          <a:prstGeom prst="rect">
            <a:avLst/>
          </a:prstGeom>
          <a:noFill/>
          <a:ln>
            <a:noFill/>
          </a:ln>
        </p:spPr>
      </p:pic>
      <p:sp>
        <p:nvSpPr>
          <p:cNvPr id="279" name="Google Shape;279;p41"/>
          <p:cNvSpPr txBox="1"/>
          <p:nvPr/>
        </p:nvSpPr>
        <p:spPr>
          <a:xfrm>
            <a:off x="7471125" y="2978363"/>
            <a:ext cx="771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100">
                <a:solidFill>
                  <a:srgbClr val="07B6D4"/>
                </a:solidFill>
                <a:latin typeface="Comfortaa"/>
                <a:ea typeface="Comfortaa"/>
                <a:cs typeface="Comfortaa"/>
                <a:sym typeface="Comfortaa"/>
              </a:rPr>
              <a:t>?</a:t>
            </a:r>
            <a:endParaRPr sz="2200">
              <a:latin typeface="Lato"/>
              <a:ea typeface="Lato"/>
              <a:cs typeface="Lato"/>
              <a:sym typeface="Lato"/>
            </a:endParaRPr>
          </a:p>
        </p:txBody>
      </p:sp>
    </p:spTree>
  </p:cSld>
  <p:clrMapOvr>
    <a:masterClrMapping/>
  </p:clrMapOvr>
  <mc:AlternateContent>
    <mc:Choice Requires="p14">
      <p:transition spd="slow" p14:dur="15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42"/>
          <p:cNvSpPr txBox="1"/>
          <p:nvPr>
            <p:ph type="title"/>
          </p:nvPr>
        </p:nvSpPr>
        <p:spPr>
          <a:xfrm>
            <a:off x="720000" y="445025"/>
            <a:ext cx="7704000" cy="675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n" sz="3700">
                <a:latin typeface="Lato"/>
                <a:ea typeface="Lato"/>
                <a:cs typeface="Lato"/>
                <a:sym typeface="Lato"/>
              </a:rPr>
              <a:t>Tailwind est un Framework CSS</a:t>
            </a:r>
            <a:endParaRPr sz="5800">
              <a:solidFill>
                <a:schemeClr val="dk2"/>
              </a:solidFill>
            </a:endParaRPr>
          </a:p>
        </p:txBody>
      </p:sp>
      <p:sp>
        <p:nvSpPr>
          <p:cNvPr id="285" name="Google Shape;285;p42"/>
          <p:cNvSpPr txBox="1"/>
          <p:nvPr>
            <p:ph idx="1" type="subTitle"/>
          </p:nvPr>
        </p:nvSpPr>
        <p:spPr>
          <a:xfrm>
            <a:off x="4813000" y="1410950"/>
            <a:ext cx="3254100" cy="281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ailwind CSS est un framework CSS </a:t>
            </a:r>
            <a:r>
              <a:rPr b="1" lang="en">
                <a:solidFill>
                  <a:srgbClr val="07B6D4"/>
                </a:solidFill>
              </a:rPr>
              <a:t>utilitaire</a:t>
            </a:r>
            <a:r>
              <a:rPr lang="en"/>
              <a:t> qui vous permet de concevoir rapidement des interfaces web modernes. Il se distingue par son approche basée sur les classes, offrant une flexibilité et une personnalisation sans précédent. Avec Tailwind CSS, vous pouvez créer des designs uniques et réactifs en utilisant des classes prédéfinies pour chaque aspect de votre interface.</a:t>
            </a:r>
            <a:endParaRPr/>
          </a:p>
        </p:txBody>
      </p:sp>
      <p:sp>
        <p:nvSpPr>
          <p:cNvPr id="286" name="Google Shape;286;p42"/>
          <p:cNvSpPr txBox="1"/>
          <p:nvPr>
            <p:ph idx="2" type="subTitle"/>
          </p:nvPr>
        </p:nvSpPr>
        <p:spPr>
          <a:xfrm>
            <a:off x="865338" y="1873175"/>
            <a:ext cx="3254100" cy="20835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Comfortaa"/>
                <a:ea typeface="Comfortaa"/>
                <a:cs typeface="Comfortaa"/>
                <a:sym typeface="Comfortaa"/>
              </a:rPr>
              <a:t>Un framework, en informatique, est un ensemble de bibliothèques, d'outils, de conventions et de bonnes pratiques destiné à faciliter le développement de logiciels ou d'applications</a:t>
            </a:r>
            <a:endParaRPr sz="1700">
              <a:latin typeface="Comfortaa"/>
              <a:ea typeface="Comfortaa"/>
              <a:cs typeface="Comfortaa"/>
              <a:sym typeface="Comfortaa"/>
            </a:endParaRPr>
          </a:p>
        </p:txBody>
      </p:sp>
      <p:cxnSp>
        <p:nvCxnSpPr>
          <p:cNvPr id="287" name="Google Shape;287;p42"/>
          <p:cNvCxnSpPr/>
          <p:nvPr/>
        </p:nvCxnSpPr>
        <p:spPr>
          <a:xfrm flipH="1" rot="10800000">
            <a:off x="6051435" y="4056375"/>
            <a:ext cx="2636100" cy="275700"/>
          </a:xfrm>
          <a:prstGeom prst="bentConnector3">
            <a:avLst>
              <a:gd fmla="val 50000" name="adj1"/>
            </a:avLst>
          </a:prstGeom>
          <a:noFill/>
          <a:ln cap="flat" cmpd="sng" w="19050">
            <a:solidFill>
              <a:schemeClr val="dk2"/>
            </a:solidFill>
            <a:prstDash val="solid"/>
            <a:round/>
            <a:headEnd len="med" w="med" type="oval"/>
            <a:tailEnd len="med" w="med" type="none"/>
          </a:ln>
        </p:spPr>
      </p:cxnSp>
      <p:pic>
        <p:nvPicPr>
          <p:cNvPr id="288" name="Google Shape;288;p42"/>
          <p:cNvPicPr preferRelativeResize="0"/>
          <p:nvPr/>
        </p:nvPicPr>
        <p:blipFill>
          <a:blip r:embed="rId3">
            <a:alphaModFix/>
          </a:blip>
          <a:stretch>
            <a:fillRect/>
          </a:stretch>
        </p:blipFill>
        <p:spPr>
          <a:xfrm>
            <a:off x="3602074" y="1410951"/>
            <a:ext cx="450000" cy="739299"/>
          </a:xfrm>
          <a:prstGeom prst="rect">
            <a:avLst/>
          </a:prstGeom>
          <a:noFill/>
          <a:ln>
            <a:noFill/>
          </a:ln>
        </p:spPr>
      </p:pic>
      <p:cxnSp>
        <p:nvCxnSpPr>
          <p:cNvPr id="289" name="Google Shape;289;p42"/>
          <p:cNvCxnSpPr/>
          <p:nvPr/>
        </p:nvCxnSpPr>
        <p:spPr>
          <a:xfrm>
            <a:off x="4132325" y="3566150"/>
            <a:ext cx="667800" cy="7500"/>
          </a:xfrm>
          <a:prstGeom prst="straightConnector1">
            <a:avLst/>
          </a:prstGeom>
          <a:noFill/>
          <a:ln cap="flat" cmpd="sng" w="76200">
            <a:solidFill>
              <a:srgbClr val="FFE000"/>
            </a:solidFill>
            <a:prstDash val="solid"/>
            <a:round/>
            <a:headEnd len="med" w="med" type="none"/>
            <a:tailEnd len="med" w="med" type="triangle"/>
          </a:ln>
        </p:spPr>
      </p:cxnSp>
      <p:cxnSp>
        <p:nvCxnSpPr>
          <p:cNvPr id="290" name="Google Shape;290;p42"/>
          <p:cNvCxnSpPr/>
          <p:nvPr/>
        </p:nvCxnSpPr>
        <p:spPr>
          <a:xfrm>
            <a:off x="4132325" y="2863550"/>
            <a:ext cx="667800" cy="7500"/>
          </a:xfrm>
          <a:prstGeom prst="straightConnector1">
            <a:avLst/>
          </a:prstGeom>
          <a:noFill/>
          <a:ln cap="flat" cmpd="sng" w="76200">
            <a:solidFill>
              <a:srgbClr val="FFE000"/>
            </a:solidFill>
            <a:prstDash val="solid"/>
            <a:round/>
            <a:headEnd len="med" w="med" type="none"/>
            <a:tailEnd len="med" w="med" type="triangle"/>
          </a:ln>
        </p:spPr>
      </p:cxnSp>
      <p:cxnSp>
        <p:nvCxnSpPr>
          <p:cNvPr id="291" name="Google Shape;291;p42"/>
          <p:cNvCxnSpPr/>
          <p:nvPr/>
        </p:nvCxnSpPr>
        <p:spPr>
          <a:xfrm>
            <a:off x="4132325" y="2160950"/>
            <a:ext cx="667800" cy="7500"/>
          </a:xfrm>
          <a:prstGeom prst="straightConnector1">
            <a:avLst/>
          </a:prstGeom>
          <a:noFill/>
          <a:ln cap="flat" cmpd="sng" w="76200">
            <a:solidFill>
              <a:srgbClr val="FFE000"/>
            </a:solidFill>
            <a:prstDash val="solid"/>
            <a:round/>
            <a:headEnd len="med" w="med" type="none"/>
            <a:tailEnd len="med" w="med" type="triangle"/>
          </a:ln>
        </p:spPr>
      </p:cxnSp>
    </p:spTree>
  </p:cSld>
  <p:clrMapOvr>
    <a:masterClrMapping/>
  </p:clrMapOvr>
  <mc:AlternateContent>
    <mc:Choice Requires="p14">
      <p:transition spd="slow" p14:dur="2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500"/>
                                        <p:tgtEl>
                                          <p:spTgt spid="2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2500"/>
                                        <p:tgtEl>
                                          <p:spTgt spid="2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3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cxnSp>
        <p:nvCxnSpPr>
          <p:cNvPr id="296" name="Google Shape;296;p43"/>
          <p:cNvCxnSpPr/>
          <p:nvPr/>
        </p:nvCxnSpPr>
        <p:spPr>
          <a:xfrm flipH="1">
            <a:off x="565275" y="2705625"/>
            <a:ext cx="1644000" cy="8532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297" name="Google Shape;297;p43"/>
          <p:cNvCxnSpPr/>
          <p:nvPr/>
        </p:nvCxnSpPr>
        <p:spPr>
          <a:xfrm flipH="1" rot="-5400000">
            <a:off x="6296025" y="2995275"/>
            <a:ext cx="3068700" cy="391500"/>
          </a:xfrm>
          <a:prstGeom prst="bentConnector3">
            <a:avLst>
              <a:gd fmla="val 50000" name="adj1"/>
            </a:avLst>
          </a:prstGeom>
          <a:noFill/>
          <a:ln cap="flat" cmpd="sng" w="28575">
            <a:solidFill>
              <a:schemeClr val="dk2"/>
            </a:solidFill>
            <a:prstDash val="solid"/>
            <a:round/>
            <a:headEnd len="med" w="med" type="oval"/>
            <a:tailEnd len="med" w="med" type="none"/>
          </a:ln>
        </p:spPr>
      </p:cxnSp>
      <p:pic>
        <p:nvPicPr>
          <p:cNvPr id="298" name="Google Shape;298;p43"/>
          <p:cNvPicPr preferRelativeResize="0"/>
          <p:nvPr/>
        </p:nvPicPr>
        <p:blipFill>
          <a:blip r:embed="rId3">
            <a:alphaModFix/>
          </a:blip>
          <a:stretch>
            <a:fillRect/>
          </a:stretch>
        </p:blipFill>
        <p:spPr>
          <a:xfrm>
            <a:off x="595325" y="2549250"/>
            <a:ext cx="8099100" cy="2181225"/>
          </a:xfrm>
          <a:prstGeom prst="rect">
            <a:avLst/>
          </a:prstGeom>
          <a:noFill/>
          <a:ln cap="flat" cmpd="sng" w="38100">
            <a:solidFill>
              <a:schemeClr val="dk2"/>
            </a:solidFill>
            <a:prstDash val="solid"/>
            <a:round/>
            <a:headEnd len="sm" w="sm" type="none"/>
            <a:tailEnd len="sm" w="sm" type="none"/>
          </a:ln>
        </p:spPr>
      </p:pic>
      <p:pic>
        <p:nvPicPr>
          <p:cNvPr id="299" name="Google Shape;299;p43"/>
          <p:cNvPicPr preferRelativeResize="0"/>
          <p:nvPr/>
        </p:nvPicPr>
        <p:blipFill rotWithShape="1">
          <a:blip r:embed="rId4">
            <a:alphaModFix/>
          </a:blip>
          <a:srcRect b="0" l="0" r="0" t="0"/>
          <a:stretch/>
        </p:blipFill>
        <p:spPr>
          <a:xfrm>
            <a:off x="565275" y="394325"/>
            <a:ext cx="8129149" cy="2181225"/>
          </a:xfrm>
          <a:prstGeom prst="rect">
            <a:avLst/>
          </a:prstGeom>
          <a:noFill/>
          <a:ln cap="flat" cmpd="sng" w="38100">
            <a:solidFill>
              <a:schemeClr val="dk2"/>
            </a:solidFill>
            <a:prstDash val="solid"/>
            <a:round/>
            <a:headEnd len="sm" w="sm" type="none"/>
            <a:tailEnd len="sm" w="sm" type="none"/>
          </a:ln>
        </p:spPr>
      </p:pic>
      <p:cxnSp>
        <p:nvCxnSpPr>
          <p:cNvPr id="300" name="Google Shape;300;p43"/>
          <p:cNvCxnSpPr/>
          <p:nvPr/>
        </p:nvCxnSpPr>
        <p:spPr>
          <a:xfrm>
            <a:off x="567400" y="2566950"/>
            <a:ext cx="8124900" cy="96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500"/>
                                        <p:tgtEl>
                                          <p:spTgt spid="299"/>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500"/>
                                        <p:tgtEl>
                                          <p:spTgt spid="2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4"/>
          <p:cNvSpPr/>
          <p:nvPr/>
        </p:nvSpPr>
        <p:spPr>
          <a:xfrm>
            <a:off x="1057350" y="663150"/>
            <a:ext cx="7029300" cy="3817200"/>
          </a:xfrm>
          <a:prstGeom prst="rect">
            <a:avLst/>
          </a:prstGeom>
          <a:solidFill>
            <a:srgbClr val="072C4E">
              <a:alpha val="86310"/>
            </a:srgbClr>
          </a:solid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txBox="1"/>
          <p:nvPr>
            <p:ph type="title"/>
          </p:nvPr>
        </p:nvSpPr>
        <p:spPr>
          <a:xfrm>
            <a:off x="2333025" y="1567075"/>
            <a:ext cx="44781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Pourquoi choisir </a:t>
            </a:r>
            <a:r>
              <a:rPr lang="en">
                <a:solidFill>
                  <a:srgbClr val="07B6D4"/>
                </a:solidFill>
              </a:rPr>
              <a:t>Tailwind</a:t>
            </a:r>
            <a:r>
              <a:rPr lang="en"/>
              <a:t> C</a:t>
            </a:r>
            <a:r>
              <a:rPr lang="en">
                <a:solidFill>
                  <a:srgbClr val="07B6D4"/>
                </a:solidFill>
              </a:rPr>
              <a:t>S</a:t>
            </a:r>
            <a:r>
              <a:rPr lang="en"/>
              <a:t>S ?</a:t>
            </a:r>
            <a:endParaRPr>
              <a:solidFill>
                <a:schemeClr val="dk2"/>
              </a:solidFill>
            </a:endParaRPr>
          </a:p>
        </p:txBody>
      </p:sp>
      <p:sp>
        <p:nvSpPr>
          <p:cNvPr id="307" name="Google Shape;307;p44"/>
          <p:cNvSpPr txBox="1"/>
          <p:nvPr>
            <p:ph idx="1" type="subTitle"/>
          </p:nvPr>
        </p:nvSpPr>
        <p:spPr>
          <a:xfrm>
            <a:off x="2332875" y="2630275"/>
            <a:ext cx="4478100" cy="805200"/>
          </a:xfrm>
          <a:prstGeom prst="rect">
            <a:avLst/>
          </a:prstGeom>
        </p:spPr>
        <p:txBody>
          <a:bodyPr anchorCtr="0" anchor="t" bIns="91425" lIns="91425" spcFirstLastPara="1" rIns="91425" wrap="square" tIns="91425">
            <a:noAutofit/>
          </a:bodyPr>
          <a:lstStyle/>
          <a:p>
            <a:pPr indent="457200" lvl="0" marL="0" rtl="0" algn="l">
              <a:spcBef>
                <a:spcPts val="0"/>
              </a:spcBef>
              <a:spcAft>
                <a:spcPts val="1000"/>
              </a:spcAft>
              <a:buNone/>
            </a:pPr>
            <a:r>
              <a:rPr lang="en" sz="1200">
                <a:latin typeface="Comfortaa"/>
                <a:ea typeface="Comfortaa"/>
                <a:cs typeface="Comfortaa"/>
                <a:sym typeface="Comfortaa"/>
              </a:rPr>
              <a:t>Il permet un </a:t>
            </a:r>
            <a:r>
              <a:rPr b="1" lang="en" sz="1200">
                <a:solidFill>
                  <a:schemeClr val="dk2"/>
                </a:solidFill>
                <a:highlight>
                  <a:srgbClr val="07B6D4"/>
                </a:highlight>
                <a:latin typeface="Comfortaa"/>
                <a:ea typeface="Comfortaa"/>
                <a:cs typeface="Comfortaa"/>
                <a:sym typeface="Comfortaa"/>
              </a:rPr>
              <a:t>contrôle précis de la conception</a:t>
            </a:r>
            <a:r>
              <a:rPr lang="en" sz="1200">
                <a:latin typeface="Comfortaa"/>
                <a:ea typeface="Comfortaa"/>
                <a:cs typeface="Comfortaa"/>
                <a:sym typeface="Comfortaa"/>
              </a:rPr>
              <a:t>, favorise la </a:t>
            </a:r>
            <a:r>
              <a:rPr b="1" lang="en" sz="1200">
                <a:solidFill>
                  <a:schemeClr val="dk2"/>
                </a:solidFill>
                <a:highlight>
                  <a:srgbClr val="07B6D4"/>
                </a:highlight>
                <a:latin typeface="Comfortaa"/>
                <a:ea typeface="Comfortaa"/>
                <a:cs typeface="Comfortaa"/>
                <a:sym typeface="Comfortaa"/>
              </a:rPr>
              <a:t>rapidité de développement</a:t>
            </a:r>
            <a:r>
              <a:rPr lang="en" sz="1200">
                <a:solidFill>
                  <a:srgbClr val="07B6D4"/>
                </a:solidFill>
                <a:latin typeface="Comfortaa"/>
                <a:ea typeface="Comfortaa"/>
                <a:cs typeface="Comfortaa"/>
                <a:sym typeface="Comfortaa"/>
              </a:rPr>
              <a:t> </a:t>
            </a:r>
            <a:r>
              <a:rPr lang="en" sz="1200">
                <a:latin typeface="Comfortaa"/>
                <a:ea typeface="Comfortaa"/>
                <a:cs typeface="Comfortaa"/>
                <a:sym typeface="Comfortaa"/>
              </a:rPr>
              <a:t>et offre une </a:t>
            </a:r>
            <a:r>
              <a:rPr b="1" lang="en" sz="1200">
                <a:solidFill>
                  <a:schemeClr val="dk2"/>
                </a:solidFill>
                <a:highlight>
                  <a:srgbClr val="07B6D4"/>
                </a:highlight>
                <a:latin typeface="Comfortaa"/>
                <a:ea typeface="Comfortaa"/>
                <a:cs typeface="Comfortaa"/>
                <a:sym typeface="Comfortaa"/>
              </a:rPr>
              <a:t>personnalisation illimitée</a:t>
            </a:r>
            <a:r>
              <a:rPr lang="en" sz="1200">
                <a:latin typeface="Comfortaa"/>
                <a:ea typeface="Comfortaa"/>
                <a:cs typeface="Comfortaa"/>
                <a:sym typeface="Comfortaa"/>
              </a:rPr>
              <a:t>.</a:t>
            </a:r>
            <a:endParaRPr sz="1200">
              <a:latin typeface="Comfortaa"/>
              <a:ea typeface="Comfortaa"/>
              <a:cs typeface="Comfortaa"/>
              <a:sym typeface="Comfortaa"/>
            </a:endParaRPr>
          </a:p>
        </p:txBody>
      </p:sp>
      <p:cxnSp>
        <p:nvCxnSpPr>
          <p:cNvPr id="308" name="Google Shape;308;p44"/>
          <p:cNvCxnSpPr/>
          <p:nvPr/>
        </p:nvCxnSpPr>
        <p:spPr>
          <a:xfrm>
            <a:off x="6319175" y="3726800"/>
            <a:ext cx="1761600" cy="309600"/>
          </a:xfrm>
          <a:prstGeom prst="bentConnector3">
            <a:avLst>
              <a:gd fmla="val 50000" name="adj1"/>
            </a:avLst>
          </a:prstGeom>
          <a:noFill/>
          <a:ln cap="flat" cmpd="sng" w="28575">
            <a:solidFill>
              <a:schemeClr val="dk2"/>
            </a:solidFill>
            <a:prstDash val="solid"/>
            <a:round/>
            <a:headEnd len="med" w="med" type="oval"/>
            <a:tailEnd len="med" w="med" type="none"/>
          </a:ln>
        </p:spPr>
      </p:cxnSp>
      <p:cxnSp>
        <p:nvCxnSpPr>
          <p:cNvPr id="309" name="Google Shape;309;p44"/>
          <p:cNvCxnSpPr/>
          <p:nvPr/>
        </p:nvCxnSpPr>
        <p:spPr>
          <a:xfrm flipH="1" rot="5400000">
            <a:off x="1293325" y="1164150"/>
            <a:ext cx="1401300" cy="399300"/>
          </a:xfrm>
          <a:prstGeom prst="bentConnector3">
            <a:avLst>
              <a:gd fmla="val 50000" name="adj1"/>
            </a:avLst>
          </a:prstGeom>
          <a:noFill/>
          <a:ln cap="flat" cmpd="sng" w="28575">
            <a:solidFill>
              <a:schemeClr val="dk2"/>
            </a:solidFill>
            <a:prstDash val="solid"/>
            <a:round/>
            <a:headEnd len="med" w="med" type="oval"/>
            <a:tailEnd len="med" w="med" type="none"/>
          </a:ln>
        </p:spPr>
      </p:cxn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2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